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0C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91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81F57E-B254-C90D-ECF2-B55B44EEC8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E03ACFB-B6BC-3493-DB40-1C0EF66E62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5895C62-04D5-B36F-FCDA-2A8BD5F34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9B0DDDF-E25F-4F00-4082-126E71B6D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1B68267-0DE1-0AB0-92D9-379CFE71B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9951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B53557-789C-866C-3581-ACB5E347F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2449BA0-B878-0AF8-221F-44513DBD6A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2A7CF25-3D92-76E0-ACCD-6EF062B17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51E200-2E4A-B070-7A2A-45DD9CB29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0C97AD-550F-D28A-9366-7EF63AB8E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133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810270C-FD52-1C39-257C-7EA45105CF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8DEB38C-9948-6AA6-1064-41CA5E4A63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95BFA07-4245-4465-BEEB-4809B5185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6427E74-4E08-821D-EDC7-9BF19E2D0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DE522F0-0510-F43E-6C76-928092571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2506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43DAB9-8A3F-B586-5794-592216DE5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BAD82BF-D201-90E4-5D2F-665C356E5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7401D0-B77F-F015-221D-8C2148944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EBD06A-6B9F-CBD7-2D68-5CE61203C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83783D0-1E17-36C4-2DCF-4165D2F56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5769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EF16A5-C424-C2FF-DA67-FA8FF749D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762E4D8-4F39-B2FF-0938-D597C93E2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7F3CE7-5792-2518-4B4D-C4CD6DE79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DC62C96-C4F5-EE4C-AE1E-781B7D8E3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73110E-4185-89D8-ABAC-BE4BA9497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9334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020FEA-4C68-F37C-17E8-C69EC2E7E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E5D731-49A4-E7C6-86D5-149CA0401F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D019013-A8D9-E6BB-BD6D-6AD0AE48A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7BA0F62-BD08-B240-0BFC-6F2ABCB32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3082C3E-6156-C7E3-73CA-F89D9014B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7F40B5-B4C7-4E96-8A51-2646FF888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5377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D4DBBA-B952-09A0-1A7F-0AFB70EAF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C38E4F-7BE4-EA78-B495-641F9CB34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8257048-EC7F-A8BC-EA41-6E170ADA48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74A8922-CD78-13DD-6B91-C0B5007685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2C2D6A4-EE87-F2EB-2F55-0741CD7563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15AD126-8029-8AEB-4692-FB21525C0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AFB93FC-916C-D335-611C-EE0A5F0DF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1A77456-2ABF-5B79-A36D-B5CDEEEE9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5825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A398C5-F69C-4C53-A600-3A1683D5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98C552D-4217-45BC-3242-B73C7D58C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29681B4-F77B-C5C3-41E3-A723AAE1C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3076422-868C-3246-E1E0-3C214824F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1081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F1540D7-36FD-FFBC-9A81-27819026A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3250629-8214-DF69-C917-26A78CE3F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C438A2A-8D7E-E8DE-7B6E-E5F915045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5711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518F82-B94C-C97C-4CCC-3C7BA8425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2A39B1-8B84-A29A-255C-AF598C0A1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9B2F662-FE3A-BDE3-CE11-F4F2DC43EC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7DD7862-53E4-0ADD-B963-F3DD120F5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38E40A-B945-40D1-F377-A6FA12E79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EA87967-BE47-3FD2-B067-3B5216D61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2157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319C28-8630-2CA4-ED20-C4FD7BBD1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9F6A579-548C-8BC0-F240-9B2F06526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2D675EB-2AF4-2A7F-1D2B-0B98AEF378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7228052-B41B-6400-7DBA-0A023F2B7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BC9C0A6-035A-C14A-AD0B-FC246188A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1DE3D58-074F-F2A4-1AFC-A95444A07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5513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496027B-5CC6-90EB-0F9C-5E93CECBA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5627B11-D972-25C2-8E4F-5E6E1A00B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6FA0EA-D7AF-7B23-29D6-4A5536DA2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4E452F-63AE-4FDD-86AA-49E95D957E79}" type="datetimeFigureOut">
              <a:rPr lang="fr-FR" smtClean="0"/>
              <a:t>19/02/2026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086CD0-53D5-EACA-B4B7-250DABE04B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3A13D7-0B7B-3C9D-8289-BD7EBE1BF9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1B7C83-004A-41AF-9B27-B80502A5DB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8737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FEBAA15-D1A4-BB69-6119-B4B7634BD396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95977">
                <a:srgbClr val="E20CD8"/>
              </a:gs>
              <a:gs pos="45000">
                <a:srgbClr val="7030A0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accent1">
                    <a:shade val="15000"/>
                  </a:schemeClr>
                </a:solidFill>
              </a:ln>
              <a:solidFill>
                <a:schemeClr val="lt1">
                  <a:alpha val="0"/>
                </a:schemeClr>
              </a:solidFill>
            </a:endParaRPr>
          </a:p>
        </p:txBody>
      </p:sp>
      <p:pic>
        <p:nvPicPr>
          <p:cNvPr id="5" name="Image 4" descr="Une image contenant dessin humoristique, Visage humain, Personnage de fiction&#10;&#10;Le contenu généré par l’IA peut être incorrect.">
            <a:extLst>
              <a:ext uri="{FF2B5EF4-FFF2-40B4-BE49-F238E27FC236}">
                <a16:creationId xmlns:a16="http://schemas.microsoft.com/office/drawing/2014/main" id="{C7FD4535-5AA5-4309-B480-BEFC9409D0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581024"/>
            <a:ext cx="3676650" cy="5514975"/>
          </a:xfrm>
          <a:prstGeom prst="rect">
            <a:avLst/>
          </a:prstGeom>
        </p:spPr>
      </p:pic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C838F02A-8E34-0B25-2527-846C72534EF0}"/>
              </a:ext>
            </a:extLst>
          </p:cNvPr>
          <p:cNvSpPr/>
          <p:nvPr/>
        </p:nvSpPr>
        <p:spPr>
          <a:xfrm>
            <a:off x="5167122" y="1878710"/>
            <a:ext cx="6208014" cy="2135505"/>
          </a:xfrm>
          <a:custGeom>
            <a:avLst/>
            <a:gdLst/>
            <a:ahLst/>
            <a:cxnLst/>
            <a:rect l="l" t="t" r="r" b="b"/>
            <a:pathLst>
              <a:path w="4646768" h="1446550">
                <a:moveTo>
                  <a:pt x="2739293" y="829007"/>
                </a:moveTo>
                <a:lnTo>
                  <a:pt x="2739293" y="914983"/>
                </a:lnTo>
                <a:cubicBezTo>
                  <a:pt x="2725507" y="933122"/>
                  <a:pt x="2707097" y="949265"/>
                  <a:pt x="2684061" y="963413"/>
                </a:cubicBezTo>
                <a:cubicBezTo>
                  <a:pt x="2661025" y="977561"/>
                  <a:pt x="2635903" y="984635"/>
                  <a:pt x="2608696" y="984635"/>
                </a:cubicBezTo>
                <a:cubicBezTo>
                  <a:pt x="2586567" y="984635"/>
                  <a:pt x="2568519" y="979193"/>
                  <a:pt x="2554553" y="968310"/>
                </a:cubicBezTo>
                <a:cubicBezTo>
                  <a:pt x="2540586" y="957427"/>
                  <a:pt x="2533603" y="940740"/>
                  <a:pt x="2533603" y="918248"/>
                </a:cubicBezTo>
                <a:cubicBezTo>
                  <a:pt x="2533603" y="887050"/>
                  <a:pt x="2548839" y="864468"/>
                  <a:pt x="2579311" y="850501"/>
                </a:cubicBezTo>
                <a:cubicBezTo>
                  <a:pt x="2609784" y="836535"/>
                  <a:pt x="2663111" y="829370"/>
                  <a:pt x="2739293" y="829007"/>
                </a:cubicBezTo>
                <a:close/>
                <a:moveTo>
                  <a:pt x="3657795" y="645084"/>
                </a:moveTo>
                <a:cubicBezTo>
                  <a:pt x="3689355" y="645084"/>
                  <a:pt x="3714114" y="652520"/>
                  <a:pt x="3732071" y="667394"/>
                </a:cubicBezTo>
                <a:cubicBezTo>
                  <a:pt x="3750028" y="682267"/>
                  <a:pt x="3762725" y="702220"/>
                  <a:pt x="3770162" y="727251"/>
                </a:cubicBezTo>
                <a:cubicBezTo>
                  <a:pt x="3777599" y="752282"/>
                  <a:pt x="3781317" y="780034"/>
                  <a:pt x="3781317" y="810506"/>
                </a:cubicBezTo>
                <a:cubicBezTo>
                  <a:pt x="3781317" y="840253"/>
                  <a:pt x="3777599" y="867461"/>
                  <a:pt x="3770162" y="892129"/>
                </a:cubicBezTo>
                <a:cubicBezTo>
                  <a:pt x="3762725" y="916797"/>
                  <a:pt x="3750028" y="936477"/>
                  <a:pt x="3732071" y="951170"/>
                </a:cubicBezTo>
                <a:cubicBezTo>
                  <a:pt x="3714114" y="965862"/>
                  <a:pt x="3689355" y="973208"/>
                  <a:pt x="3657795" y="973208"/>
                </a:cubicBezTo>
                <a:cubicBezTo>
                  <a:pt x="3626959" y="973208"/>
                  <a:pt x="3602744" y="965862"/>
                  <a:pt x="3585150" y="951170"/>
                </a:cubicBezTo>
                <a:cubicBezTo>
                  <a:pt x="3567556" y="936477"/>
                  <a:pt x="3555131" y="916797"/>
                  <a:pt x="3547875" y="892129"/>
                </a:cubicBezTo>
                <a:cubicBezTo>
                  <a:pt x="3540620" y="867461"/>
                  <a:pt x="3536993" y="840253"/>
                  <a:pt x="3536993" y="810506"/>
                </a:cubicBezTo>
                <a:cubicBezTo>
                  <a:pt x="3536993" y="780034"/>
                  <a:pt x="3540620" y="752282"/>
                  <a:pt x="3547875" y="727251"/>
                </a:cubicBezTo>
                <a:cubicBezTo>
                  <a:pt x="3555131" y="702220"/>
                  <a:pt x="3567556" y="682267"/>
                  <a:pt x="3585150" y="667394"/>
                </a:cubicBezTo>
                <a:cubicBezTo>
                  <a:pt x="3602744" y="652520"/>
                  <a:pt x="3626959" y="645084"/>
                  <a:pt x="3657795" y="645084"/>
                </a:cubicBezTo>
                <a:close/>
                <a:moveTo>
                  <a:pt x="4358003" y="536253"/>
                </a:moveTo>
                <a:cubicBezTo>
                  <a:pt x="4318824" y="536253"/>
                  <a:pt x="4285449" y="544778"/>
                  <a:pt x="4257879" y="561828"/>
                </a:cubicBezTo>
                <a:cubicBezTo>
                  <a:pt x="4230309" y="578878"/>
                  <a:pt x="4209631" y="603365"/>
                  <a:pt x="4195845" y="635289"/>
                </a:cubicBezTo>
                <a:lnTo>
                  <a:pt x="4193125" y="543327"/>
                </a:lnTo>
                <a:lnTo>
                  <a:pt x="4054910" y="543327"/>
                </a:lnTo>
                <a:lnTo>
                  <a:pt x="4054910" y="1074420"/>
                </a:lnTo>
                <a:lnTo>
                  <a:pt x="4199111" y="1074420"/>
                </a:lnTo>
                <a:lnTo>
                  <a:pt x="4199111" y="721265"/>
                </a:lnTo>
                <a:cubicBezTo>
                  <a:pt x="4210719" y="704940"/>
                  <a:pt x="4224504" y="692153"/>
                  <a:pt x="4240466" y="682902"/>
                </a:cubicBezTo>
                <a:cubicBezTo>
                  <a:pt x="4256427" y="673652"/>
                  <a:pt x="4274203" y="667122"/>
                  <a:pt x="4293793" y="663313"/>
                </a:cubicBezTo>
                <a:cubicBezTo>
                  <a:pt x="4313383" y="659504"/>
                  <a:pt x="4333879" y="657599"/>
                  <a:pt x="4355282" y="657599"/>
                </a:cubicBezTo>
                <a:lnTo>
                  <a:pt x="4368886" y="657599"/>
                </a:lnTo>
                <a:lnTo>
                  <a:pt x="4368886" y="536253"/>
                </a:lnTo>
                <a:close/>
                <a:moveTo>
                  <a:pt x="2093769" y="535709"/>
                </a:moveTo>
                <a:cubicBezTo>
                  <a:pt x="2047335" y="535709"/>
                  <a:pt x="2009607" y="544506"/>
                  <a:pt x="1980585" y="562100"/>
                </a:cubicBezTo>
                <a:cubicBezTo>
                  <a:pt x="1951564" y="579695"/>
                  <a:pt x="1928165" y="599919"/>
                  <a:pt x="1910390" y="622773"/>
                </a:cubicBezTo>
                <a:lnTo>
                  <a:pt x="1907669" y="543327"/>
                </a:lnTo>
                <a:lnTo>
                  <a:pt x="1768910" y="543327"/>
                </a:lnTo>
                <a:lnTo>
                  <a:pt x="1768910" y="1074420"/>
                </a:lnTo>
                <a:lnTo>
                  <a:pt x="1913110" y="1074420"/>
                </a:lnTo>
                <a:lnTo>
                  <a:pt x="1913110" y="720177"/>
                </a:lnTo>
                <a:cubicBezTo>
                  <a:pt x="1928347" y="700950"/>
                  <a:pt x="1946213" y="684625"/>
                  <a:pt x="1966710" y="671203"/>
                </a:cubicBezTo>
                <a:cubicBezTo>
                  <a:pt x="1987206" y="657781"/>
                  <a:pt x="2011783" y="651069"/>
                  <a:pt x="2040442" y="651069"/>
                </a:cubicBezTo>
                <a:cubicBezTo>
                  <a:pt x="2059669" y="651069"/>
                  <a:pt x="2075177" y="655060"/>
                  <a:pt x="2086967" y="663041"/>
                </a:cubicBezTo>
                <a:cubicBezTo>
                  <a:pt x="2098757" y="671022"/>
                  <a:pt x="2107373" y="682267"/>
                  <a:pt x="2112814" y="696778"/>
                </a:cubicBezTo>
                <a:cubicBezTo>
                  <a:pt x="2118256" y="711289"/>
                  <a:pt x="2120977" y="728158"/>
                  <a:pt x="2120977" y="747384"/>
                </a:cubicBezTo>
                <a:lnTo>
                  <a:pt x="2120977" y="1074420"/>
                </a:lnTo>
                <a:lnTo>
                  <a:pt x="2264089" y="1074420"/>
                </a:lnTo>
                <a:lnTo>
                  <a:pt x="2264089" y="728883"/>
                </a:lnTo>
                <a:cubicBezTo>
                  <a:pt x="2264089" y="665761"/>
                  <a:pt x="2249215" y="617785"/>
                  <a:pt x="2219468" y="584955"/>
                </a:cubicBezTo>
                <a:cubicBezTo>
                  <a:pt x="2189721" y="552124"/>
                  <a:pt x="2147822" y="535709"/>
                  <a:pt x="2093769" y="535709"/>
                </a:cubicBezTo>
                <a:close/>
                <a:moveTo>
                  <a:pt x="2652228" y="535165"/>
                </a:moveTo>
                <a:cubicBezTo>
                  <a:pt x="2606156" y="535165"/>
                  <a:pt x="2565617" y="540969"/>
                  <a:pt x="2530610" y="552578"/>
                </a:cubicBezTo>
                <a:cubicBezTo>
                  <a:pt x="2495603" y="564186"/>
                  <a:pt x="2468213" y="583232"/>
                  <a:pt x="2448443" y="609714"/>
                </a:cubicBezTo>
                <a:cubicBezTo>
                  <a:pt x="2428672" y="636196"/>
                  <a:pt x="2418787" y="672110"/>
                  <a:pt x="2418787" y="717456"/>
                </a:cubicBezTo>
                <a:lnTo>
                  <a:pt x="2553736" y="717456"/>
                </a:lnTo>
                <a:cubicBezTo>
                  <a:pt x="2553736" y="686983"/>
                  <a:pt x="2562987" y="664945"/>
                  <a:pt x="2581488" y="651341"/>
                </a:cubicBezTo>
                <a:cubicBezTo>
                  <a:pt x="2599989" y="637738"/>
                  <a:pt x="2623569" y="630936"/>
                  <a:pt x="2652228" y="630936"/>
                </a:cubicBezTo>
                <a:cubicBezTo>
                  <a:pt x="2678347" y="630936"/>
                  <a:pt x="2699660" y="637284"/>
                  <a:pt x="2716166" y="649981"/>
                </a:cubicBezTo>
                <a:cubicBezTo>
                  <a:pt x="2732672" y="662678"/>
                  <a:pt x="2740925" y="686258"/>
                  <a:pt x="2740925" y="720721"/>
                </a:cubicBezTo>
                <a:lnTo>
                  <a:pt x="2740925" y="749017"/>
                </a:lnTo>
                <a:cubicBezTo>
                  <a:pt x="2670911" y="750468"/>
                  <a:pt x="2609512" y="755637"/>
                  <a:pt x="2556729" y="764525"/>
                </a:cubicBezTo>
                <a:cubicBezTo>
                  <a:pt x="2503946" y="773413"/>
                  <a:pt x="2462863" y="790282"/>
                  <a:pt x="2433479" y="815131"/>
                </a:cubicBezTo>
                <a:cubicBezTo>
                  <a:pt x="2404095" y="839981"/>
                  <a:pt x="2389402" y="876893"/>
                  <a:pt x="2389402" y="925866"/>
                </a:cubicBezTo>
                <a:cubicBezTo>
                  <a:pt x="2389402" y="961055"/>
                  <a:pt x="2397474" y="990349"/>
                  <a:pt x="2413617" y="1013747"/>
                </a:cubicBezTo>
                <a:cubicBezTo>
                  <a:pt x="2429760" y="1037146"/>
                  <a:pt x="2450891" y="1054649"/>
                  <a:pt x="2477011" y="1066258"/>
                </a:cubicBezTo>
                <a:cubicBezTo>
                  <a:pt x="2503130" y="1077867"/>
                  <a:pt x="2531245" y="1083671"/>
                  <a:pt x="2561355" y="1083671"/>
                </a:cubicBezTo>
                <a:cubicBezTo>
                  <a:pt x="2600171" y="1083671"/>
                  <a:pt x="2634452" y="1077050"/>
                  <a:pt x="2664199" y="1063809"/>
                </a:cubicBezTo>
                <a:cubicBezTo>
                  <a:pt x="2693946" y="1050568"/>
                  <a:pt x="2720066" y="1031069"/>
                  <a:pt x="2742557" y="1005313"/>
                </a:cubicBezTo>
                <a:lnTo>
                  <a:pt x="2746911" y="1074420"/>
                </a:lnTo>
                <a:lnTo>
                  <a:pt x="2881861" y="1074420"/>
                </a:lnTo>
                <a:lnTo>
                  <a:pt x="2881861" y="718000"/>
                </a:lnTo>
                <a:cubicBezTo>
                  <a:pt x="2881861" y="682449"/>
                  <a:pt x="2876237" y="652792"/>
                  <a:pt x="2864992" y="629031"/>
                </a:cubicBezTo>
                <a:cubicBezTo>
                  <a:pt x="2853746" y="605270"/>
                  <a:pt x="2837875" y="586496"/>
                  <a:pt x="2817378" y="572711"/>
                </a:cubicBezTo>
                <a:cubicBezTo>
                  <a:pt x="2796882" y="558926"/>
                  <a:pt x="2772667" y="549222"/>
                  <a:pt x="2744734" y="543599"/>
                </a:cubicBezTo>
                <a:cubicBezTo>
                  <a:pt x="2716801" y="537976"/>
                  <a:pt x="2685965" y="535165"/>
                  <a:pt x="2652228" y="535165"/>
                </a:cubicBezTo>
                <a:close/>
                <a:moveTo>
                  <a:pt x="3657795" y="534076"/>
                </a:moveTo>
                <a:cubicBezTo>
                  <a:pt x="3604105" y="534076"/>
                  <a:pt x="3557035" y="544869"/>
                  <a:pt x="3516587" y="566453"/>
                </a:cubicBezTo>
                <a:cubicBezTo>
                  <a:pt x="3476138" y="588038"/>
                  <a:pt x="3444849" y="619418"/>
                  <a:pt x="3422721" y="660592"/>
                </a:cubicBezTo>
                <a:cubicBezTo>
                  <a:pt x="3400591" y="701766"/>
                  <a:pt x="3389527" y="751738"/>
                  <a:pt x="3389527" y="810506"/>
                </a:cubicBezTo>
                <a:cubicBezTo>
                  <a:pt x="3389527" y="868186"/>
                  <a:pt x="3400591" y="917341"/>
                  <a:pt x="3422721" y="957971"/>
                </a:cubicBezTo>
                <a:cubicBezTo>
                  <a:pt x="3444849" y="998602"/>
                  <a:pt x="3476138" y="1029618"/>
                  <a:pt x="3516587" y="1051022"/>
                </a:cubicBezTo>
                <a:cubicBezTo>
                  <a:pt x="3557035" y="1072425"/>
                  <a:pt x="3604105" y="1083127"/>
                  <a:pt x="3657795" y="1083127"/>
                </a:cubicBezTo>
                <a:cubicBezTo>
                  <a:pt x="3712210" y="1083127"/>
                  <a:pt x="3759642" y="1072425"/>
                  <a:pt x="3800091" y="1051022"/>
                </a:cubicBezTo>
                <a:cubicBezTo>
                  <a:pt x="3840539" y="1029618"/>
                  <a:pt x="3872009" y="998602"/>
                  <a:pt x="3894501" y="957971"/>
                </a:cubicBezTo>
                <a:cubicBezTo>
                  <a:pt x="3916993" y="917341"/>
                  <a:pt x="3928239" y="868186"/>
                  <a:pt x="3928239" y="810506"/>
                </a:cubicBezTo>
                <a:cubicBezTo>
                  <a:pt x="3928239" y="751738"/>
                  <a:pt x="3916993" y="701766"/>
                  <a:pt x="3894501" y="660592"/>
                </a:cubicBezTo>
                <a:cubicBezTo>
                  <a:pt x="3872009" y="619418"/>
                  <a:pt x="3840539" y="588038"/>
                  <a:pt x="3800091" y="566453"/>
                </a:cubicBezTo>
                <a:cubicBezTo>
                  <a:pt x="3759642" y="544869"/>
                  <a:pt x="3712210" y="534076"/>
                  <a:pt x="3657795" y="534076"/>
                </a:cubicBezTo>
                <a:close/>
                <a:moveTo>
                  <a:pt x="3049064" y="418172"/>
                </a:moveTo>
                <a:lnTo>
                  <a:pt x="3049064" y="543327"/>
                </a:lnTo>
                <a:lnTo>
                  <a:pt x="2960911" y="543327"/>
                </a:lnTo>
                <a:lnTo>
                  <a:pt x="2960911" y="654334"/>
                </a:lnTo>
                <a:lnTo>
                  <a:pt x="3049064" y="654334"/>
                </a:lnTo>
                <a:lnTo>
                  <a:pt x="3049064" y="889408"/>
                </a:lnTo>
                <a:cubicBezTo>
                  <a:pt x="3049064" y="932940"/>
                  <a:pt x="3054869" y="968220"/>
                  <a:pt x="3066477" y="995246"/>
                </a:cubicBezTo>
                <a:cubicBezTo>
                  <a:pt x="3078086" y="1022272"/>
                  <a:pt x="3098673" y="1042224"/>
                  <a:pt x="3128239" y="1055103"/>
                </a:cubicBezTo>
                <a:cubicBezTo>
                  <a:pt x="3157804" y="1067981"/>
                  <a:pt x="3199432" y="1074420"/>
                  <a:pt x="3253121" y="1074420"/>
                </a:cubicBezTo>
                <a:lnTo>
                  <a:pt x="3309169" y="1074420"/>
                </a:lnTo>
                <a:lnTo>
                  <a:pt x="3309169" y="962869"/>
                </a:lnTo>
                <a:lnTo>
                  <a:pt x="3258019" y="962869"/>
                </a:lnTo>
                <a:cubicBezTo>
                  <a:pt x="3230449" y="962869"/>
                  <a:pt x="3212763" y="956158"/>
                  <a:pt x="3204964" y="942735"/>
                </a:cubicBezTo>
                <a:cubicBezTo>
                  <a:pt x="3197165" y="929313"/>
                  <a:pt x="3193265" y="908635"/>
                  <a:pt x="3193265" y="880702"/>
                </a:cubicBezTo>
                <a:lnTo>
                  <a:pt x="3193265" y="654334"/>
                </a:lnTo>
                <a:lnTo>
                  <a:pt x="3309169" y="654334"/>
                </a:lnTo>
                <a:lnTo>
                  <a:pt x="3309169" y="543327"/>
                </a:lnTo>
                <a:lnTo>
                  <a:pt x="3193265" y="543327"/>
                </a:lnTo>
                <a:lnTo>
                  <a:pt x="3193265" y="418172"/>
                </a:lnTo>
                <a:close/>
                <a:moveTo>
                  <a:pt x="1305641" y="332196"/>
                </a:moveTo>
                <a:cubicBezTo>
                  <a:pt x="1230547" y="332196"/>
                  <a:pt x="1166156" y="347704"/>
                  <a:pt x="1112466" y="378721"/>
                </a:cubicBezTo>
                <a:cubicBezTo>
                  <a:pt x="1058777" y="409737"/>
                  <a:pt x="1017512" y="453451"/>
                  <a:pt x="988672" y="509862"/>
                </a:cubicBezTo>
                <a:cubicBezTo>
                  <a:pt x="959831" y="566272"/>
                  <a:pt x="945411" y="632568"/>
                  <a:pt x="945411" y="708749"/>
                </a:cubicBezTo>
                <a:cubicBezTo>
                  <a:pt x="945411" y="784568"/>
                  <a:pt x="959831" y="850592"/>
                  <a:pt x="988672" y="906821"/>
                </a:cubicBezTo>
                <a:cubicBezTo>
                  <a:pt x="1017512" y="963050"/>
                  <a:pt x="1058777" y="1006673"/>
                  <a:pt x="1112466" y="1037690"/>
                </a:cubicBezTo>
                <a:cubicBezTo>
                  <a:pt x="1166156" y="1068707"/>
                  <a:pt x="1230547" y="1084215"/>
                  <a:pt x="1305641" y="1084215"/>
                </a:cubicBezTo>
                <a:cubicBezTo>
                  <a:pt x="1376743" y="1084215"/>
                  <a:pt x="1436872" y="1070611"/>
                  <a:pt x="1486027" y="1043403"/>
                </a:cubicBezTo>
                <a:cubicBezTo>
                  <a:pt x="1535182" y="1016196"/>
                  <a:pt x="1572548" y="978468"/>
                  <a:pt x="1598123" y="930220"/>
                </a:cubicBezTo>
                <a:cubicBezTo>
                  <a:pt x="1623698" y="881971"/>
                  <a:pt x="1636485" y="826105"/>
                  <a:pt x="1636485" y="762621"/>
                </a:cubicBezTo>
                <a:lnTo>
                  <a:pt x="1636485" y="688072"/>
                </a:lnTo>
                <a:lnTo>
                  <a:pt x="1309450" y="688072"/>
                </a:lnTo>
                <a:lnTo>
                  <a:pt x="1309450" y="809962"/>
                </a:lnTo>
                <a:lnTo>
                  <a:pt x="1483035" y="809962"/>
                </a:lnTo>
                <a:cubicBezTo>
                  <a:pt x="1480858" y="838983"/>
                  <a:pt x="1472605" y="864559"/>
                  <a:pt x="1458275" y="886687"/>
                </a:cubicBezTo>
                <a:cubicBezTo>
                  <a:pt x="1443946" y="908816"/>
                  <a:pt x="1423994" y="926139"/>
                  <a:pt x="1398419" y="938654"/>
                </a:cubicBezTo>
                <a:cubicBezTo>
                  <a:pt x="1372843" y="951170"/>
                  <a:pt x="1341917" y="957427"/>
                  <a:pt x="1305641" y="957427"/>
                </a:cubicBezTo>
                <a:cubicBezTo>
                  <a:pt x="1256667" y="957427"/>
                  <a:pt x="1217306" y="946000"/>
                  <a:pt x="1187559" y="923146"/>
                </a:cubicBezTo>
                <a:cubicBezTo>
                  <a:pt x="1157812" y="900291"/>
                  <a:pt x="1136137" y="870000"/>
                  <a:pt x="1122533" y="832272"/>
                </a:cubicBezTo>
                <a:cubicBezTo>
                  <a:pt x="1108929" y="794544"/>
                  <a:pt x="1102127" y="753370"/>
                  <a:pt x="1102127" y="708749"/>
                </a:cubicBezTo>
                <a:cubicBezTo>
                  <a:pt x="1102127" y="663766"/>
                  <a:pt x="1108839" y="622501"/>
                  <a:pt x="1122261" y="584955"/>
                </a:cubicBezTo>
                <a:cubicBezTo>
                  <a:pt x="1135683" y="547408"/>
                  <a:pt x="1157087" y="517117"/>
                  <a:pt x="1186471" y="494081"/>
                </a:cubicBezTo>
                <a:cubicBezTo>
                  <a:pt x="1215855" y="471045"/>
                  <a:pt x="1254490" y="459527"/>
                  <a:pt x="1302376" y="459527"/>
                </a:cubicBezTo>
                <a:cubicBezTo>
                  <a:pt x="1335750" y="459527"/>
                  <a:pt x="1364409" y="464788"/>
                  <a:pt x="1388352" y="475308"/>
                </a:cubicBezTo>
                <a:cubicBezTo>
                  <a:pt x="1412295" y="485828"/>
                  <a:pt x="1431159" y="500339"/>
                  <a:pt x="1444944" y="518840"/>
                </a:cubicBezTo>
                <a:cubicBezTo>
                  <a:pt x="1458729" y="537341"/>
                  <a:pt x="1467073" y="558563"/>
                  <a:pt x="1469975" y="582506"/>
                </a:cubicBezTo>
                <a:lnTo>
                  <a:pt x="1626147" y="582506"/>
                </a:lnTo>
                <a:cubicBezTo>
                  <a:pt x="1622156" y="539337"/>
                  <a:pt x="1610366" y="501971"/>
                  <a:pt x="1590777" y="470410"/>
                </a:cubicBezTo>
                <a:cubicBezTo>
                  <a:pt x="1571187" y="438850"/>
                  <a:pt x="1546337" y="412821"/>
                  <a:pt x="1516228" y="392325"/>
                </a:cubicBezTo>
                <a:cubicBezTo>
                  <a:pt x="1486118" y="371828"/>
                  <a:pt x="1452925" y="356683"/>
                  <a:pt x="1416648" y="346888"/>
                </a:cubicBezTo>
                <a:cubicBezTo>
                  <a:pt x="1380371" y="337093"/>
                  <a:pt x="1343368" y="332196"/>
                  <a:pt x="1305641" y="332196"/>
                </a:cubicBezTo>
                <a:close/>
                <a:moveTo>
                  <a:pt x="505541" y="332196"/>
                </a:moveTo>
                <a:cubicBezTo>
                  <a:pt x="430448" y="332196"/>
                  <a:pt x="366056" y="347704"/>
                  <a:pt x="312366" y="378721"/>
                </a:cubicBezTo>
                <a:cubicBezTo>
                  <a:pt x="258677" y="409737"/>
                  <a:pt x="217412" y="453451"/>
                  <a:pt x="188572" y="509862"/>
                </a:cubicBezTo>
                <a:cubicBezTo>
                  <a:pt x="159731" y="566272"/>
                  <a:pt x="145311" y="632568"/>
                  <a:pt x="145311" y="708749"/>
                </a:cubicBezTo>
                <a:cubicBezTo>
                  <a:pt x="145311" y="784568"/>
                  <a:pt x="159731" y="850592"/>
                  <a:pt x="188572" y="906821"/>
                </a:cubicBezTo>
                <a:cubicBezTo>
                  <a:pt x="217412" y="963050"/>
                  <a:pt x="258677" y="1006673"/>
                  <a:pt x="312366" y="1037690"/>
                </a:cubicBezTo>
                <a:cubicBezTo>
                  <a:pt x="366056" y="1068707"/>
                  <a:pt x="430448" y="1084215"/>
                  <a:pt x="505541" y="1084215"/>
                </a:cubicBezTo>
                <a:cubicBezTo>
                  <a:pt x="576643" y="1084215"/>
                  <a:pt x="636772" y="1070611"/>
                  <a:pt x="685927" y="1043403"/>
                </a:cubicBezTo>
                <a:cubicBezTo>
                  <a:pt x="735082" y="1016196"/>
                  <a:pt x="772448" y="978468"/>
                  <a:pt x="798023" y="930220"/>
                </a:cubicBezTo>
                <a:cubicBezTo>
                  <a:pt x="823598" y="881971"/>
                  <a:pt x="836386" y="826105"/>
                  <a:pt x="836386" y="762621"/>
                </a:cubicBezTo>
                <a:lnTo>
                  <a:pt x="836386" y="688072"/>
                </a:lnTo>
                <a:lnTo>
                  <a:pt x="509350" y="688072"/>
                </a:lnTo>
                <a:lnTo>
                  <a:pt x="509350" y="809962"/>
                </a:lnTo>
                <a:lnTo>
                  <a:pt x="682934" y="809962"/>
                </a:lnTo>
                <a:cubicBezTo>
                  <a:pt x="680758" y="838983"/>
                  <a:pt x="672505" y="864559"/>
                  <a:pt x="658175" y="886687"/>
                </a:cubicBezTo>
                <a:cubicBezTo>
                  <a:pt x="643846" y="908816"/>
                  <a:pt x="623894" y="926139"/>
                  <a:pt x="598319" y="938654"/>
                </a:cubicBezTo>
                <a:cubicBezTo>
                  <a:pt x="572743" y="951170"/>
                  <a:pt x="541817" y="957427"/>
                  <a:pt x="505541" y="957427"/>
                </a:cubicBezTo>
                <a:cubicBezTo>
                  <a:pt x="456567" y="957427"/>
                  <a:pt x="417206" y="946000"/>
                  <a:pt x="387459" y="923146"/>
                </a:cubicBezTo>
                <a:cubicBezTo>
                  <a:pt x="357712" y="900291"/>
                  <a:pt x="336037" y="870000"/>
                  <a:pt x="322433" y="832272"/>
                </a:cubicBezTo>
                <a:cubicBezTo>
                  <a:pt x="308829" y="794544"/>
                  <a:pt x="302027" y="753370"/>
                  <a:pt x="302027" y="708749"/>
                </a:cubicBezTo>
                <a:cubicBezTo>
                  <a:pt x="302027" y="663766"/>
                  <a:pt x="308739" y="622501"/>
                  <a:pt x="322161" y="584955"/>
                </a:cubicBezTo>
                <a:cubicBezTo>
                  <a:pt x="335584" y="547408"/>
                  <a:pt x="356987" y="517117"/>
                  <a:pt x="386371" y="494081"/>
                </a:cubicBezTo>
                <a:cubicBezTo>
                  <a:pt x="415755" y="471045"/>
                  <a:pt x="454390" y="459527"/>
                  <a:pt x="502276" y="459527"/>
                </a:cubicBezTo>
                <a:cubicBezTo>
                  <a:pt x="535650" y="459527"/>
                  <a:pt x="564309" y="464788"/>
                  <a:pt x="588252" y="475308"/>
                </a:cubicBezTo>
                <a:cubicBezTo>
                  <a:pt x="612195" y="485828"/>
                  <a:pt x="631059" y="500339"/>
                  <a:pt x="644844" y="518840"/>
                </a:cubicBezTo>
                <a:cubicBezTo>
                  <a:pt x="658629" y="537341"/>
                  <a:pt x="666973" y="558563"/>
                  <a:pt x="669875" y="582506"/>
                </a:cubicBezTo>
                <a:lnTo>
                  <a:pt x="826047" y="582506"/>
                </a:lnTo>
                <a:cubicBezTo>
                  <a:pt x="822056" y="539337"/>
                  <a:pt x="810266" y="501971"/>
                  <a:pt x="790677" y="470410"/>
                </a:cubicBezTo>
                <a:cubicBezTo>
                  <a:pt x="771087" y="438850"/>
                  <a:pt x="746238" y="412821"/>
                  <a:pt x="716128" y="392325"/>
                </a:cubicBezTo>
                <a:cubicBezTo>
                  <a:pt x="686018" y="371828"/>
                  <a:pt x="652825" y="356683"/>
                  <a:pt x="616548" y="346888"/>
                </a:cubicBezTo>
                <a:cubicBezTo>
                  <a:pt x="580271" y="337093"/>
                  <a:pt x="543269" y="332196"/>
                  <a:pt x="505541" y="332196"/>
                </a:cubicBezTo>
                <a:close/>
                <a:moveTo>
                  <a:pt x="0" y="0"/>
                </a:moveTo>
                <a:lnTo>
                  <a:pt x="4646768" y="0"/>
                </a:lnTo>
                <a:lnTo>
                  <a:pt x="4646768" y="1446550"/>
                </a:lnTo>
                <a:lnTo>
                  <a:pt x="0" y="144655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13" name="Image 12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03CCB1B8-30AF-80D4-F754-B403B2D000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86650" y="1878710"/>
            <a:ext cx="592836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10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F1AA0-6143-03EB-EF8C-12E8214A3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909F9A8-2B57-E66D-4B13-2F98893273A3}"/>
              </a:ext>
            </a:extLst>
          </p:cNvPr>
          <p:cNvSpPr>
            <a:spLocks/>
          </p:cNvSpPr>
          <p:nvPr/>
        </p:nvSpPr>
        <p:spPr>
          <a:xfrm>
            <a:off x="0" y="-8723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95977">
                <a:srgbClr val="E20CD8"/>
              </a:gs>
              <a:gs pos="45000">
                <a:srgbClr val="7030A0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9D13132-E0C1-13DF-9A58-9154B99286D6}"/>
              </a:ext>
            </a:extLst>
          </p:cNvPr>
          <p:cNvSpPr txBox="1"/>
          <p:nvPr/>
        </p:nvSpPr>
        <p:spPr>
          <a:xfrm>
            <a:off x="-6843486" y="385761"/>
            <a:ext cx="5021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ACCOUNT.PHP</a:t>
            </a:r>
          </a:p>
        </p:txBody>
      </p:sp>
      <p:pic>
        <p:nvPicPr>
          <p:cNvPr id="4" name="Image 3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D4E21791-021A-A82F-17E9-F06449429B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133" y="8641336"/>
            <a:ext cx="9351734" cy="5219077"/>
          </a:xfrm>
          <a:prstGeom prst="rect">
            <a:avLst/>
          </a:prstGeom>
        </p:spPr>
      </p:pic>
      <p:pic>
        <p:nvPicPr>
          <p:cNvPr id="3" name="Image 2" descr="Une image contenant dessin humoristique, Visage humain, Personnage de fiction&#10;&#10;Le contenu généré par l’IA peut être incorrect.">
            <a:extLst>
              <a:ext uri="{FF2B5EF4-FFF2-40B4-BE49-F238E27FC236}">
                <a16:creationId xmlns:a16="http://schemas.microsoft.com/office/drawing/2014/main" id="{8294025D-ABEC-7740-8296-3B606BB393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145" y="802875"/>
            <a:ext cx="2683417" cy="4025126"/>
          </a:xfrm>
          <a:prstGeom prst="rect">
            <a:avLst/>
          </a:prstGeom>
        </p:spPr>
      </p:pic>
      <p:pic>
        <p:nvPicPr>
          <p:cNvPr id="8" name="Image 7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10DFD18E-A96A-9E36-1348-C043DA0EA9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94707" y="1758363"/>
            <a:ext cx="5814786" cy="3341272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03DCED7-4293-A2FD-26D1-D30CE3AF1F99}"/>
              </a:ext>
            </a:extLst>
          </p:cNvPr>
          <p:cNvSpPr txBox="1"/>
          <p:nvPr/>
        </p:nvSpPr>
        <p:spPr>
          <a:xfrm>
            <a:off x="3387454" y="5298203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1"/>
                </a:solidFill>
              </a:rPr>
              <a:t>Merci de m’avoir écouté !</a:t>
            </a:r>
          </a:p>
        </p:txBody>
      </p:sp>
    </p:spTree>
    <p:extLst>
      <p:ext uri="{BB962C8B-B14F-4D97-AF65-F5344CB8AC3E}">
        <p14:creationId xmlns:p14="http://schemas.microsoft.com/office/powerpoint/2010/main" val="2766784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150257-AD4C-0CDE-D88D-D39556428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B3A7C3-B976-66B6-41EF-EFBF19E1249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95977">
                <a:srgbClr val="E20CD8"/>
              </a:gs>
              <a:gs pos="45000">
                <a:srgbClr val="7030A0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accent1">
                    <a:shade val="15000"/>
                  </a:schemeClr>
                </a:solidFill>
              </a:ln>
              <a:solidFill>
                <a:schemeClr val="lt1">
                  <a:alpha val="0"/>
                </a:schemeClr>
              </a:solidFill>
            </a:endParaRPr>
          </a:p>
        </p:txBody>
      </p:sp>
      <p:pic>
        <p:nvPicPr>
          <p:cNvPr id="5" name="Image 4" descr="Une image contenant dessin humoristique, Visage humain, Personnage de fiction&#10;&#10;Le contenu généré par l’IA peut être incorrect.">
            <a:extLst>
              <a:ext uri="{FF2B5EF4-FFF2-40B4-BE49-F238E27FC236}">
                <a16:creationId xmlns:a16="http://schemas.microsoft.com/office/drawing/2014/main" id="{2E15CB82-854F-BB12-7590-07682FCA1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671512"/>
            <a:ext cx="3676650" cy="5514975"/>
          </a:xfrm>
          <a:prstGeom prst="rect">
            <a:avLst/>
          </a:prstGeom>
        </p:spPr>
      </p:pic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36709859-86E3-499F-7F98-640A6057AB00}"/>
              </a:ext>
            </a:extLst>
          </p:cNvPr>
          <p:cNvSpPr/>
          <p:nvPr/>
        </p:nvSpPr>
        <p:spPr>
          <a:xfrm>
            <a:off x="15187422" y="2270758"/>
            <a:ext cx="6208014" cy="2135505"/>
          </a:xfrm>
          <a:custGeom>
            <a:avLst/>
            <a:gdLst/>
            <a:ahLst/>
            <a:cxnLst/>
            <a:rect l="l" t="t" r="r" b="b"/>
            <a:pathLst>
              <a:path w="4646768" h="1446550">
                <a:moveTo>
                  <a:pt x="2739293" y="829007"/>
                </a:moveTo>
                <a:lnTo>
                  <a:pt x="2739293" y="914983"/>
                </a:lnTo>
                <a:cubicBezTo>
                  <a:pt x="2725507" y="933122"/>
                  <a:pt x="2707097" y="949265"/>
                  <a:pt x="2684061" y="963413"/>
                </a:cubicBezTo>
                <a:cubicBezTo>
                  <a:pt x="2661025" y="977561"/>
                  <a:pt x="2635903" y="984635"/>
                  <a:pt x="2608696" y="984635"/>
                </a:cubicBezTo>
                <a:cubicBezTo>
                  <a:pt x="2586567" y="984635"/>
                  <a:pt x="2568519" y="979193"/>
                  <a:pt x="2554553" y="968310"/>
                </a:cubicBezTo>
                <a:cubicBezTo>
                  <a:pt x="2540586" y="957427"/>
                  <a:pt x="2533603" y="940740"/>
                  <a:pt x="2533603" y="918248"/>
                </a:cubicBezTo>
                <a:cubicBezTo>
                  <a:pt x="2533603" y="887050"/>
                  <a:pt x="2548839" y="864468"/>
                  <a:pt x="2579311" y="850501"/>
                </a:cubicBezTo>
                <a:cubicBezTo>
                  <a:pt x="2609784" y="836535"/>
                  <a:pt x="2663111" y="829370"/>
                  <a:pt x="2739293" y="829007"/>
                </a:cubicBezTo>
                <a:close/>
                <a:moveTo>
                  <a:pt x="3657795" y="645084"/>
                </a:moveTo>
                <a:cubicBezTo>
                  <a:pt x="3689355" y="645084"/>
                  <a:pt x="3714114" y="652520"/>
                  <a:pt x="3732071" y="667394"/>
                </a:cubicBezTo>
                <a:cubicBezTo>
                  <a:pt x="3750028" y="682267"/>
                  <a:pt x="3762725" y="702220"/>
                  <a:pt x="3770162" y="727251"/>
                </a:cubicBezTo>
                <a:cubicBezTo>
                  <a:pt x="3777599" y="752282"/>
                  <a:pt x="3781317" y="780034"/>
                  <a:pt x="3781317" y="810506"/>
                </a:cubicBezTo>
                <a:cubicBezTo>
                  <a:pt x="3781317" y="840253"/>
                  <a:pt x="3777599" y="867461"/>
                  <a:pt x="3770162" y="892129"/>
                </a:cubicBezTo>
                <a:cubicBezTo>
                  <a:pt x="3762725" y="916797"/>
                  <a:pt x="3750028" y="936477"/>
                  <a:pt x="3732071" y="951170"/>
                </a:cubicBezTo>
                <a:cubicBezTo>
                  <a:pt x="3714114" y="965862"/>
                  <a:pt x="3689355" y="973208"/>
                  <a:pt x="3657795" y="973208"/>
                </a:cubicBezTo>
                <a:cubicBezTo>
                  <a:pt x="3626959" y="973208"/>
                  <a:pt x="3602744" y="965862"/>
                  <a:pt x="3585150" y="951170"/>
                </a:cubicBezTo>
                <a:cubicBezTo>
                  <a:pt x="3567556" y="936477"/>
                  <a:pt x="3555131" y="916797"/>
                  <a:pt x="3547875" y="892129"/>
                </a:cubicBezTo>
                <a:cubicBezTo>
                  <a:pt x="3540620" y="867461"/>
                  <a:pt x="3536993" y="840253"/>
                  <a:pt x="3536993" y="810506"/>
                </a:cubicBezTo>
                <a:cubicBezTo>
                  <a:pt x="3536993" y="780034"/>
                  <a:pt x="3540620" y="752282"/>
                  <a:pt x="3547875" y="727251"/>
                </a:cubicBezTo>
                <a:cubicBezTo>
                  <a:pt x="3555131" y="702220"/>
                  <a:pt x="3567556" y="682267"/>
                  <a:pt x="3585150" y="667394"/>
                </a:cubicBezTo>
                <a:cubicBezTo>
                  <a:pt x="3602744" y="652520"/>
                  <a:pt x="3626959" y="645084"/>
                  <a:pt x="3657795" y="645084"/>
                </a:cubicBezTo>
                <a:close/>
                <a:moveTo>
                  <a:pt x="4358003" y="536253"/>
                </a:moveTo>
                <a:cubicBezTo>
                  <a:pt x="4318824" y="536253"/>
                  <a:pt x="4285449" y="544778"/>
                  <a:pt x="4257879" y="561828"/>
                </a:cubicBezTo>
                <a:cubicBezTo>
                  <a:pt x="4230309" y="578878"/>
                  <a:pt x="4209631" y="603365"/>
                  <a:pt x="4195845" y="635289"/>
                </a:cubicBezTo>
                <a:lnTo>
                  <a:pt x="4193125" y="543327"/>
                </a:lnTo>
                <a:lnTo>
                  <a:pt x="4054910" y="543327"/>
                </a:lnTo>
                <a:lnTo>
                  <a:pt x="4054910" y="1074420"/>
                </a:lnTo>
                <a:lnTo>
                  <a:pt x="4199111" y="1074420"/>
                </a:lnTo>
                <a:lnTo>
                  <a:pt x="4199111" y="721265"/>
                </a:lnTo>
                <a:cubicBezTo>
                  <a:pt x="4210719" y="704940"/>
                  <a:pt x="4224504" y="692153"/>
                  <a:pt x="4240466" y="682902"/>
                </a:cubicBezTo>
                <a:cubicBezTo>
                  <a:pt x="4256427" y="673652"/>
                  <a:pt x="4274203" y="667122"/>
                  <a:pt x="4293793" y="663313"/>
                </a:cubicBezTo>
                <a:cubicBezTo>
                  <a:pt x="4313383" y="659504"/>
                  <a:pt x="4333879" y="657599"/>
                  <a:pt x="4355282" y="657599"/>
                </a:cubicBezTo>
                <a:lnTo>
                  <a:pt x="4368886" y="657599"/>
                </a:lnTo>
                <a:lnTo>
                  <a:pt x="4368886" y="536253"/>
                </a:lnTo>
                <a:close/>
                <a:moveTo>
                  <a:pt x="2093769" y="535709"/>
                </a:moveTo>
                <a:cubicBezTo>
                  <a:pt x="2047335" y="535709"/>
                  <a:pt x="2009607" y="544506"/>
                  <a:pt x="1980585" y="562100"/>
                </a:cubicBezTo>
                <a:cubicBezTo>
                  <a:pt x="1951564" y="579695"/>
                  <a:pt x="1928165" y="599919"/>
                  <a:pt x="1910390" y="622773"/>
                </a:cubicBezTo>
                <a:lnTo>
                  <a:pt x="1907669" y="543327"/>
                </a:lnTo>
                <a:lnTo>
                  <a:pt x="1768910" y="543327"/>
                </a:lnTo>
                <a:lnTo>
                  <a:pt x="1768910" y="1074420"/>
                </a:lnTo>
                <a:lnTo>
                  <a:pt x="1913110" y="1074420"/>
                </a:lnTo>
                <a:lnTo>
                  <a:pt x="1913110" y="720177"/>
                </a:lnTo>
                <a:cubicBezTo>
                  <a:pt x="1928347" y="700950"/>
                  <a:pt x="1946213" y="684625"/>
                  <a:pt x="1966710" y="671203"/>
                </a:cubicBezTo>
                <a:cubicBezTo>
                  <a:pt x="1987206" y="657781"/>
                  <a:pt x="2011783" y="651069"/>
                  <a:pt x="2040442" y="651069"/>
                </a:cubicBezTo>
                <a:cubicBezTo>
                  <a:pt x="2059669" y="651069"/>
                  <a:pt x="2075177" y="655060"/>
                  <a:pt x="2086967" y="663041"/>
                </a:cubicBezTo>
                <a:cubicBezTo>
                  <a:pt x="2098757" y="671022"/>
                  <a:pt x="2107373" y="682267"/>
                  <a:pt x="2112814" y="696778"/>
                </a:cubicBezTo>
                <a:cubicBezTo>
                  <a:pt x="2118256" y="711289"/>
                  <a:pt x="2120977" y="728158"/>
                  <a:pt x="2120977" y="747384"/>
                </a:cubicBezTo>
                <a:lnTo>
                  <a:pt x="2120977" y="1074420"/>
                </a:lnTo>
                <a:lnTo>
                  <a:pt x="2264089" y="1074420"/>
                </a:lnTo>
                <a:lnTo>
                  <a:pt x="2264089" y="728883"/>
                </a:lnTo>
                <a:cubicBezTo>
                  <a:pt x="2264089" y="665761"/>
                  <a:pt x="2249215" y="617785"/>
                  <a:pt x="2219468" y="584955"/>
                </a:cubicBezTo>
                <a:cubicBezTo>
                  <a:pt x="2189721" y="552124"/>
                  <a:pt x="2147822" y="535709"/>
                  <a:pt x="2093769" y="535709"/>
                </a:cubicBezTo>
                <a:close/>
                <a:moveTo>
                  <a:pt x="2652228" y="535165"/>
                </a:moveTo>
                <a:cubicBezTo>
                  <a:pt x="2606156" y="535165"/>
                  <a:pt x="2565617" y="540969"/>
                  <a:pt x="2530610" y="552578"/>
                </a:cubicBezTo>
                <a:cubicBezTo>
                  <a:pt x="2495603" y="564186"/>
                  <a:pt x="2468213" y="583232"/>
                  <a:pt x="2448443" y="609714"/>
                </a:cubicBezTo>
                <a:cubicBezTo>
                  <a:pt x="2428672" y="636196"/>
                  <a:pt x="2418787" y="672110"/>
                  <a:pt x="2418787" y="717456"/>
                </a:cubicBezTo>
                <a:lnTo>
                  <a:pt x="2553736" y="717456"/>
                </a:lnTo>
                <a:cubicBezTo>
                  <a:pt x="2553736" y="686983"/>
                  <a:pt x="2562987" y="664945"/>
                  <a:pt x="2581488" y="651341"/>
                </a:cubicBezTo>
                <a:cubicBezTo>
                  <a:pt x="2599989" y="637738"/>
                  <a:pt x="2623569" y="630936"/>
                  <a:pt x="2652228" y="630936"/>
                </a:cubicBezTo>
                <a:cubicBezTo>
                  <a:pt x="2678347" y="630936"/>
                  <a:pt x="2699660" y="637284"/>
                  <a:pt x="2716166" y="649981"/>
                </a:cubicBezTo>
                <a:cubicBezTo>
                  <a:pt x="2732672" y="662678"/>
                  <a:pt x="2740925" y="686258"/>
                  <a:pt x="2740925" y="720721"/>
                </a:cubicBezTo>
                <a:lnTo>
                  <a:pt x="2740925" y="749017"/>
                </a:lnTo>
                <a:cubicBezTo>
                  <a:pt x="2670911" y="750468"/>
                  <a:pt x="2609512" y="755637"/>
                  <a:pt x="2556729" y="764525"/>
                </a:cubicBezTo>
                <a:cubicBezTo>
                  <a:pt x="2503946" y="773413"/>
                  <a:pt x="2462863" y="790282"/>
                  <a:pt x="2433479" y="815131"/>
                </a:cubicBezTo>
                <a:cubicBezTo>
                  <a:pt x="2404095" y="839981"/>
                  <a:pt x="2389402" y="876893"/>
                  <a:pt x="2389402" y="925866"/>
                </a:cubicBezTo>
                <a:cubicBezTo>
                  <a:pt x="2389402" y="961055"/>
                  <a:pt x="2397474" y="990349"/>
                  <a:pt x="2413617" y="1013747"/>
                </a:cubicBezTo>
                <a:cubicBezTo>
                  <a:pt x="2429760" y="1037146"/>
                  <a:pt x="2450891" y="1054649"/>
                  <a:pt x="2477011" y="1066258"/>
                </a:cubicBezTo>
                <a:cubicBezTo>
                  <a:pt x="2503130" y="1077867"/>
                  <a:pt x="2531245" y="1083671"/>
                  <a:pt x="2561355" y="1083671"/>
                </a:cubicBezTo>
                <a:cubicBezTo>
                  <a:pt x="2600171" y="1083671"/>
                  <a:pt x="2634452" y="1077050"/>
                  <a:pt x="2664199" y="1063809"/>
                </a:cubicBezTo>
                <a:cubicBezTo>
                  <a:pt x="2693946" y="1050568"/>
                  <a:pt x="2720066" y="1031069"/>
                  <a:pt x="2742557" y="1005313"/>
                </a:cubicBezTo>
                <a:lnTo>
                  <a:pt x="2746911" y="1074420"/>
                </a:lnTo>
                <a:lnTo>
                  <a:pt x="2881861" y="1074420"/>
                </a:lnTo>
                <a:lnTo>
                  <a:pt x="2881861" y="718000"/>
                </a:lnTo>
                <a:cubicBezTo>
                  <a:pt x="2881861" y="682449"/>
                  <a:pt x="2876237" y="652792"/>
                  <a:pt x="2864992" y="629031"/>
                </a:cubicBezTo>
                <a:cubicBezTo>
                  <a:pt x="2853746" y="605270"/>
                  <a:pt x="2837875" y="586496"/>
                  <a:pt x="2817378" y="572711"/>
                </a:cubicBezTo>
                <a:cubicBezTo>
                  <a:pt x="2796882" y="558926"/>
                  <a:pt x="2772667" y="549222"/>
                  <a:pt x="2744734" y="543599"/>
                </a:cubicBezTo>
                <a:cubicBezTo>
                  <a:pt x="2716801" y="537976"/>
                  <a:pt x="2685965" y="535165"/>
                  <a:pt x="2652228" y="535165"/>
                </a:cubicBezTo>
                <a:close/>
                <a:moveTo>
                  <a:pt x="3657795" y="534076"/>
                </a:moveTo>
                <a:cubicBezTo>
                  <a:pt x="3604105" y="534076"/>
                  <a:pt x="3557035" y="544869"/>
                  <a:pt x="3516587" y="566453"/>
                </a:cubicBezTo>
                <a:cubicBezTo>
                  <a:pt x="3476138" y="588038"/>
                  <a:pt x="3444849" y="619418"/>
                  <a:pt x="3422721" y="660592"/>
                </a:cubicBezTo>
                <a:cubicBezTo>
                  <a:pt x="3400591" y="701766"/>
                  <a:pt x="3389527" y="751738"/>
                  <a:pt x="3389527" y="810506"/>
                </a:cubicBezTo>
                <a:cubicBezTo>
                  <a:pt x="3389527" y="868186"/>
                  <a:pt x="3400591" y="917341"/>
                  <a:pt x="3422721" y="957971"/>
                </a:cubicBezTo>
                <a:cubicBezTo>
                  <a:pt x="3444849" y="998602"/>
                  <a:pt x="3476138" y="1029618"/>
                  <a:pt x="3516587" y="1051022"/>
                </a:cubicBezTo>
                <a:cubicBezTo>
                  <a:pt x="3557035" y="1072425"/>
                  <a:pt x="3604105" y="1083127"/>
                  <a:pt x="3657795" y="1083127"/>
                </a:cubicBezTo>
                <a:cubicBezTo>
                  <a:pt x="3712210" y="1083127"/>
                  <a:pt x="3759642" y="1072425"/>
                  <a:pt x="3800091" y="1051022"/>
                </a:cubicBezTo>
                <a:cubicBezTo>
                  <a:pt x="3840539" y="1029618"/>
                  <a:pt x="3872009" y="998602"/>
                  <a:pt x="3894501" y="957971"/>
                </a:cubicBezTo>
                <a:cubicBezTo>
                  <a:pt x="3916993" y="917341"/>
                  <a:pt x="3928239" y="868186"/>
                  <a:pt x="3928239" y="810506"/>
                </a:cubicBezTo>
                <a:cubicBezTo>
                  <a:pt x="3928239" y="751738"/>
                  <a:pt x="3916993" y="701766"/>
                  <a:pt x="3894501" y="660592"/>
                </a:cubicBezTo>
                <a:cubicBezTo>
                  <a:pt x="3872009" y="619418"/>
                  <a:pt x="3840539" y="588038"/>
                  <a:pt x="3800091" y="566453"/>
                </a:cubicBezTo>
                <a:cubicBezTo>
                  <a:pt x="3759642" y="544869"/>
                  <a:pt x="3712210" y="534076"/>
                  <a:pt x="3657795" y="534076"/>
                </a:cubicBezTo>
                <a:close/>
                <a:moveTo>
                  <a:pt x="3049064" y="418172"/>
                </a:moveTo>
                <a:lnTo>
                  <a:pt x="3049064" y="543327"/>
                </a:lnTo>
                <a:lnTo>
                  <a:pt x="2960911" y="543327"/>
                </a:lnTo>
                <a:lnTo>
                  <a:pt x="2960911" y="654334"/>
                </a:lnTo>
                <a:lnTo>
                  <a:pt x="3049064" y="654334"/>
                </a:lnTo>
                <a:lnTo>
                  <a:pt x="3049064" y="889408"/>
                </a:lnTo>
                <a:cubicBezTo>
                  <a:pt x="3049064" y="932940"/>
                  <a:pt x="3054869" y="968220"/>
                  <a:pt x="3066477" y="995246"/>
                </a:cubicBezTo>
                <a:cubicBezTo>
                  <a:pt x="3078086" y="1022272"/>
                  <a:pt x="3098673" y="1042224"/>
                  <a:pt x="3128239" y="1055103"/>
                </a:cubicBezTo>
                <a:cubicBezTo>
                  <a:pt x="3157804" y="1067981"/>
                  <a:pt x="3199432" y="1074420"/>
                  <a:pt x="3253121" y="1074420"/>
                </a:cubicBezTo>
                <a:lnTo>
                  <a:pt x="3309169" y="1074420"/>
                </a:lnTo>
                <a:lnTo>
                  <a:pt x="3309169" y="962869"/>
                </a:lnTo>
                <a:lnTo>
                  <a:pt x="3258019" y="962869"/>
                </a:lnTo>
                <a:cubicBezTo>
                  <a:pt x="3230449" y="962869"/>
                  <a:pt x="3212763" y="956158"/>
                  <a:pt x="3204964" y="942735"/>
                </a:cubicBezTo>
                <a:cubicBezTo>
                  <a:pt x="3197165" y="929313"/>
                  <a:pt x="3193265" y="908635"/>
                  <a:pt x="3193265" y="880702"/>
                </a:cubicBezTo>
                <a:lnTo>
                  <a:pt x="3193265" y="654334"/>
                </a:lnTo>
                <a:lnTo>
                  <a:pt x="3309169" y="654334"/>
                </a:lnTo>
                <a:lnTo>
                  <a:pt x="3309169" y="543327"/>
                </a:lnTo>
                <a:lnTo>
                  <a:pt x="3193265" y="543327"/>
                </a:lnTo>
                <a:lnTo>
                  <a:pt x="3193265" y="418172"/>
                </a:lnTo>
                <a:close/>
                <a:moveTo>
                  <a:pt x="1305641" y="332196"/>
                </a:moveTo>
                <a:cubicBezTo>
                  <a:pt x="1230547" y="332196"/>
                  <a:pt x="1166156" y="347704"/>
                  <a:pt x="1112466" y="378721"/>
                </a:cubicBezTo>
                <a:cubicBezTo>
                  <a:pt x="1058777" y="409737"/>
                  <a:pt x="1017512" y="453451"/>
                  <a:pt x="988672" y="509862"/>
                </a:cubicBezTo>
                <a:cubicBezTo>
                  <a:pt x="959831" y="566272"/>
                  <a:pt x="945411" y="632568"/>
                  <a:pt x="945411" y="708749"/>
                </a:cubicBezTo>
                <a:cubicBezTo>
                  <a:pt x="945411" y="784568"/>
                  <a:pt x="959831" y="850592"/>
                  <a:pt x="988672" y="906821"/>
                </a:cubicBezTo>
                <a:cubicBezTo>
                  <a:pt x="1017512" y="963050"/>
                  <a:pt x="1058777" y="1006673"/>
                  <a:pt x="1112466" y="1037690"/>
                </a:cubicBezTo>
                <a:cubicBezTo>
                  <a:pt x="1166156" y="1068707"/>
                  <a:pt x="1230547" y="1084215"/>
                  <a:pt x="1305641" y="1084215"/>
                </a:cubicBezTo>
                <a:cubicBezTo>
                  <a:pt x="1376743" y="1084215"/>
                  <a:pt x="1436872" y="1070611"/>
                  <a:pt x="1486027" y="1043403"/>
                </a:cubicBezTo>
                <a:cubicBezTo>
                  <a:pt x="1535182" y="1016196"/>
                  <a:pt x="1572548" y="978468"/>
                  <a:pt x="1598123" y="930220"/>
                </a:cubicBezTo>
                <a:cubicBezTo>
                  <a:pt x="1623698" y="881971"/>
                  <a:pt x="1636485" y="826105"/>
                  <a:pt x="1636485" y="762621"/>
                </a:cubicBezTo>
                <a:lnTo>
                  <a:pt x="1636485" y="688072"/>
                </a:lnTo>
                <a:lnTo>
                  <a:pt x="1309450" y="688072"/>
                </a:lnTo>
                <a:lnTo>
                  <a:pt x="1309450" y="809962"/>
                </a:lnTo>
                <a:lnTo>
                  <a:pt x="1483035" y="809962"/>
                </a:lnTo>
                <a:cubicBezTo>
                  <a:pt x="1480858" y="838983"/>
                  <a:pt x="1472605" y="864559"/>
                  <a:pt x="1458275" y="886687"/>
                </a:cubicBezTo>
                <a:cubicBezTo>
                  <a:pt x="1443946" y="908816"/>
                  <a:pt x="1423994" y="926139"/>
                  <a:pt x="1398419" y="938654"/>
                </a:cubicBezTo>
                <a:cubicBezTo>
                  <a:pt x="1372843" y="951170"/>
                  <a:pt x="1341917" y="957427"/>
                  <a:pt x="1305641" y="957427"/>
                </a:cubicBezTo>
                <a:cubicBezTo>
                  <a:pt x="1256667" y="957427"/>
                  <a:pt x="1217306" y="946000"/>
                  <a:pt x="1187559" y="923146"/>
                </a:cubicBezTo>
                <a:cubicBezTo>
                  <a:pt x="1157812" y="900291"/>
                  <a:pt x="1136137" y="870000"/>
                  <a:pt x="1122533" y="832272"/>
                </a:cubicBezTo>
                <a:cubicBezTo>
                  <a:pt x="1108929" y="794544"/>
                  <a:pt x="1102127" y="753370"/>
                  <a:pt x="1102127" y="708749"/>
                </a:cubicBezTo>
                <a:cubicBezTo>
                  <a:pt x="1102127" y="663766"/>
                  <a:pt x="1108839" y="622501"/>
                  <a:pt x="1122261" y="584955"/>
                </a:cubicBezTo>
                <a:cubicBezTo>
                  <a:pt x="1135683" y="547408"/>
                  <a:pt x="1157087" y="517117"/>
                  <a:pt x="1186471" y="494081"/>
                </a:cubicBezTo>
                <a:cubicBezTo>
                  <a:pt x="1215855" y="471045"/>
                  <a:pt x="1254490" y="459527"/>
                  <a:pt x="1302376" y="459527"/>
                </a:cubicBezTo>
                <a:cubicBezTo>
                  <a:pt x="1335750" y="459527"/>
                  <a:pt x="1364409" y="464788"/>
                  <a:pt x="1388352" y="475308"/>
                </a:cubicBezTo>
                <a:cubicBezTo>
                  <a:pt x="1412295" y="485828"/>
                  <a:pt x="1431159" y="500339"/>
                  <a:pt x="1444944" y="518840"/>
                </a:cubicBezTo>
                <a:cubicBezTo>
                  <a:pt x="1458729" y="537341"/>
                  <a:pt x="1467073" y="558563"/>
                  <a:pt x="1469975" y="582506"/>
                </a:cubicBezTo>
                <a:lnTo>
                  <a:pt x="1626147" y="582506"/>
                </a:lnTo>
                <a:cubicBezTo>
                  <a:pt x="1622156" y="539337"/>
                  <a:pt x="1610366" y="501971"/>
                  <a:pt x="1590777" y="470410"/>
                </a:cubicBezTo>
                <a:cubicBezTo>
                  <a:pt x="1571187" y="438850"/>
                  <a:pt x="1546337" y="412821"/>
                  <a:pt x="1516228" y="392325"/>
                </a:cubicBezTo>
                <a:cubicBezTo>
                  <a:pt x="1486118" y="371828"/>
                  <a:pt x="1452925" y="356683"/>
                  <a:pt x="1416648" y="346888"/>
                </a:cubicBezTo>
                <a:cubicBezTo>
                  <a:pt x="1380371" y="337093"/>
                  <a:pt x="1343368" y="332196"/>
                  <a:pt x="1305641" y="332196"/>
                </a:cubicBezTo>
                <a:close/>
                <a:moveTo>
                  <a:pt x="505541" y="332196"/>
                </a:moveTo>
                <a:cubicBezTo>
                  <a:pt x="430448" y="332196"/>
                  <a:pt x="366056" y="347704"/>
                  <a:pt x="312366" y="378721"/>
                </a:cubicBezTo>
                <a:cubicBezTo>
                  <a:pt x="258677" y="409737"/>
                  <a:pt x="217412" y="453451"/>
                  <a:pt x="188572" y="509862"/>
                </a:cubicBezTo>
                <a:cubicBezTo>
                  <a:pt x="159731" y="566272"/>
                  <a:pt x="145311" y="632568"/>
                  <a:pt x="145311" y="708749"/>
                </a:cubicBezTo>
                <a:cubicBezTo>
                  <a:pt x="145311" y="784568"/>
                  <a:pt x="159731" y="850592"/>
                  <a:pt x="188572" y="906821"/>
                </a:cubicBezTo>
                <a:cubicBezTo>
                  <a:pt x="217412" y="963050"/>
                  <a:pt x="258677" y="1006673"/>
                  <a:pt x="312366" y="1037690"/>
                </a:cubicBezTo>
                <a:cubicBezTo>
                  <a:pt x="366056" y="1068707"/>
                  <a:pt x="430448" y="1084215"/>
                  <a:pt x="505541" y="1084215"/>
                </a:cubicBezTo>
                <a:cubicBezTo>
                  <a:pt x="576643" y="1084215"/>
                  <a:pt x="636772" y="1070611"/>
                  <a:pt x="685927" y="1043403"/>
                </a:cubicBezTo>
                <a:cubicBezTo>
                  <a:pt x="735082" y="1016196"/>
                  <a:pt x="772448" y="978468"/>
                  <a:pt x="798023" y="930220"/>
                </a:cubicBezTo>
                <a:cubicBezTo>
                  <a:pt x="823598" y="881971"/>
                  <a:pt x="836386" y="826105"/>
                  <a:pt x="836386" y="762621"/>
                </a:cubicBezTo>
                <a:lnTo>
                  <a:pt x="836386" y="688072"/>
                </a:lnTo>
                <a:lnTo>
                  <a:pt x="509350" y="688072"/>
                </a:lnTo>
                <a:lnTo>
                  <a:pt x="509350" y="809962"/>
                </a:lnTo>
                <a:lnTo>
                  <a:pt x="682934" y="809962"/>
                </a:lnTo>
                <a:cubicBezTo>
                  <a:pt x="680758" y="838983"/>
                  <a:pt x="672505" y="864559"/>
                  <a:pt x="658175" y="886687"/>
                </a:cubicBezTo>
                <a:cubicBezTo>
                  <a:pt x="643846" y="908816"/>
                  <a:pt x="623894" y="926139"/>
                  <a:pt x="598319" y="938654"/>
                </a:cubicBezTo>
                <a:cubicBezTo>
                  <a:pt x="572743" y="951170"/>
                  <a:pt x="541817" y="957427"/>
                  <a:pt x="505541" y="957427"/>
                </a:cubicBezTo>
                <a:cubicBezTo>
                  <a:pt x="456567" y="957427"/>
                  <a:pt x="417206" y="946000"/>
                  <a:pt x="387459" y="923146"/>
                </a:cubicBezTo>
                <a:cubicBezTo>
                  <a:pt x="357712" y="900291"/>
                  <a:pt x="336037" y="870000"/>
                  <a:pt x="322433" y="832272"/>
                </a:cubicBezTo>
                <a:cubicBezTo>
                  <a:pt x="308829" y="794544"/>
                  <a:pt x="302027" y="753370"/>
                  <a:pt x="302027" y="708749"/>
                </a:cubicBezTo>
                <a:cubicBezTo>
                  <a:pt x="302027" y="663766"/>
                  <a:pt x="308739" y="622501"/>
                  <a:pt x="322161" y="584955"/>
                </a:cubicBezTo>
                <a:cubicBezTo>
                  <a:pt x="335584" y="547408"/>
                  <a:pt x="356987" y="517117"/>
                  <a:pt x="386371" y="494081"/>
                </a:cubicBezTo>
                <a:cubicBezTo>
                  <a:pt x="415755" y="471045"/>
                  <a:pt x="454390" y="459527"/>
                  <a:pt x="502276" y="459527"/>
                </a:cubicBezTo>
                <a:cubicBezTo>
                  <a:pt x="535650" y="459527"/>
                  <a:pt x="564309" y="464788"/>
                  <a:pt x="588252" y="475308"/>
                </a:cubicBezTo>
                <a:cubicBezTo>
                  <a:pt x="612195" y="485828"/>
                  <a:pt x="631059" y="500339"/>
                  <a:pt x="644844" y="518840"/>
                </a:cubicBezTo>
                <a:cubicBezTo>
                  <a:pt x="658629" y="537341"/>
                  <a:pt x="666973" y="558563"/>
                  <a:pt x="669875" y="582506"/>
                </a:cubicBezTo>
                <a:lnTo>
                  <a:pt x="826047" y="582506"/>
                </a:lnTo>
                <a:cubicBezTo>
                  <a:pt x="822056" y="539337"/>
                  <a:pt x="810266" y="501971"/>
                  <a:pt x="790677" y="470410"/>
                </a:cubicBezTo>
                <a:cubicBezTo>
                  <a:pt x="771087" y="438850"/>
                  <a:pt x="746238" y="412821"/>
                  <a:pt x="716128" y="392325"/>
                </a:cubicBezTo>
                <a:cubicBezTo>
                  <a:pt x="686018" y="371828"/>
                  <a:pt x="652825" y="356683"/>
                  <a:pt x="616548" y="346888"/>
                </a:cubicBezTo>
                <a:cubicBezTo>
                  <a:pt x="580271" y="337093"/>
                  <a:pt x="543269" y="332196"/>
                  <a:pt x="505541" y="332196"/>
                </a:cubicBezTo>
                <a:close/>
                <a:moveTo>
                  <a:pt x="0" y="0"/>
                </a:moveTo>
                <a:lnTo>
                  <a:pt x="4646768" y="0"/>
                </a:lnTo>
                <a:lnTo>
                  <a:pt x="4646768" y="1446550"/>
                </a:lnTo>
                <a:lnTo>
                  <a:pt x="0" y="144655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3" name="Image 2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9CE33AF7-69BA-1827-46C3-D80EE0AB41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70" y="1624010"/>
            <a:ext cx="5928360" cy="3429000"/>
          </a:xfrm>
          <a:prstGeom prst="rect">
            <a:avLst/>
          </a:prstGeom>
        </p:spPr>
      </p:pic>
      <p:pic>
        <p:nvPicPr>
          <p:cNvPr id="4" name="Image 3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B54566D4-A27C-79B7-26F5-12B81A1470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54" y="7400922"/>
            <a:ext cx="5186146" cy="5809343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258D9EE3-ADD9-6D6F-FBDB-DD7950225178}"/>
              </a:ext>
            </a:extLst>
          </p:cNvPr>
          <p:cNvSpPr txBox="1"/>
          <p:nvPr/>
        </p:nvSpPr>
        <p:spPr>
          <a:xfrm>
            <a:off x="560070" y="379124"/>
            <a:ext cx="5021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DATABASE.PHP</a:t>
            </a:r>
          </a:p>
        </p:txBody>
      </p:sp>
    </p:spTree>
    <p:extLst>
      <p:ext uri="{BB962C8B-B14F-4D97-AF65-F5344CB8AC3E}">
        <p14:creationId xmlns:p14="http://schemas.microsoft.com/office/powerpoint/2010/main" val="42891416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D0D3D-EF3D-E935-0CD7-10EFC9033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EF11095-4562-22C3-DC38-CD15EA08C978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95977">
                <a:srgbClr val="E20CD8"/>
              </a:gs>
              <a:gs pos="45000">
                <a:srgbClr val="7030A0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accent1">
                    <a:shade val="15000"/>
                  </a:schemeClr>
                </a:solidFill>
              </a:ln>
              <a:solidFill>
                <a:schemeClr val="lt1">
                  <a:alpha val="0"/>
                </a:schemeClr>
              </a:solidFill>
            </a:endParaRPr>
          </a:p>
        </p:txBody>
      </p:sp>
      <p:pic>
        <p:nvPicPr>
          <p:cNvPr id="5" name="Image 4" descr="Une image contenant dessin humoristique, Visage humain, Personnage de fiction&#10;&#10;Le contenu généré par l’IA peut être incorrect.">
            <a:extLst>
              <a:ext uri="{FF2B5EF4-FFF2-40B4-BE49-F238E27FC236}">
                <a16:creationId xmlns:a16="http://schemas.microsoft.com/office/drawing/2014/main" id="{8DD94B59-FAEF-91F9-D8BD-919AE5ABF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414" y="581022"/>
            <a:ext cx="3676650" cy="5514975"/>
          </a:xfrm>
          <a:prstGeom prst="rect">
            <a:avLst/>
          </a:prstGeom>
        </p:spPr>
      </p:pic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777CF30F-F277-83FB-3B40-E2E71AA2796B}"/>
              </a:ext>
            </a:extLst>
          </p:cNvPr>
          <p:cNvSpPr/>
          <p:nvPr/>
        </p:nvSpPr>
        <p:spPr>
          <a:xfrm>
            <a:off x="14136950" y="2270758"/>
            <a:ext cx="6208014" cy="2135505"/>
          </a:xfrm>
          <a:custGeom>
            <a:avLst/>
            <a:gdLst/>
            <a:ahLst/>
            <a:cxnLst/>
            <a:rect l="l" t="t" r="r" b="b"/>
            <a:pathLst>
              <a:path w="4646768" h="1446550">
                <a:moveTo>
                  <a:pt x="2739293" y="829007"/>
                </a:moveTo>
                <a:lnTo>
                  <a:pt x="2739293" y="914983"/>
                </a:lnTo>
                <a:cubicBezTo>
                  <a:pt x="2725507" y="933122"/>
                  <a:pt x="2707097" y="949265"/>
                  <a:pt x="2684061" y="963413"/>
                </a:cubicBezTo>
                <a:cubicBezTo>
                  <a:pt x="2661025" y="977561"/>
                  <a:pt x="2635903" y="984635"/>
                  <a:pt x="2608696" y="984635"/>
                </a:cubicBezTo>
                <a:cubicBezTo>
                  <a:pt x="2586567" y="984635"/>
                  <a:pt x="2568519" y="979193"/>
                  <a:pt x="2554553" y="968310"/>
                </a:cubicBezTo>
                <a:cubicBezTo>
                  <a:pt x="2540586" y="957427"/>
                  <a:pt x="2533603" y="940740"/>
                  <a:pt x="2533603" y="918248"/>
                </a:cubicBezTo>
                <a:cubicBezTo>
                  <a:pt x="2533603" y="887050"/>
                  <a:pt x="2548839" y="864468"/>
                  <a:pt x="2579311" y="850501"/>
                </a:cubicBezTo>
                <a:cubicBezTo>
                  <a:pt x="2609784" y="836535"/>
                  <a:pt x="2663111" y="829370"/>
                  <a:pt x="2739293" y="829007"/>
                </a:cubicBezTo>
                <a:close/>
                <a:moveTo>
                  <a:pt x="3657795" y="645084"/>
                </a:moveTo>
                <a:cubicBezTo>
                  <a:pt x="3689355" y="645084"/>
                  <a:pt x="3714114" y="652520"/>
                  <a:pt x="3732071" y="667394"/>
                </a:cubicBezTo>
                <a:cubicBezTo>
                  <a:pt x="3750028" y="682267"/>
                  <a:pt x="3762725" y="702220"/>
                  <a:pt x="3770162" y="727251"/>
                </a:cubicBezTo>
                <a:cubicBezTo>
                  <a:pt x="3777599" y="752282"/>
                  <a:pt x="3781317" y="780034"/>
                  <a:pt x="3781317" y="810506"/>
                </a:cubicBezTo>
                <a:cubicBezTo>
                  <a:pt x="3781317" y="840253"/>
                  <a:pt x="3777599" y="867461"/>
                  <a:pt x="3770162" y="892129"/>
                </a:cubicBezTo>
                <a:cubicBezTo>
                  <a:pt x="3762725" y="916797"/>
                  <a:pt x="3750028" y="936477"/>
                  <a:pt x="3732071" y="951170"/>
                </a:cubicBezTo>
                <a:cubicBezTo>
                  <a:pt x="3714114" y="965862"/>
                  <a:pt x="3689355" y="973208"/>
                  <a:pt x="3657795" y="973208"/>
                </a:cubicBezTo>
                <a:cubicBezTo>
                  <a:pt x="3626959" y="973208"/>
                  <a:pt x="3602744" y="965862"/>
                  <a:pt x="3585150" y="951170"/>
                </a:cubicBezTo>
                <a:cubicBezTo>
                  <a:pt x="3567556" y="936477"/>
                  <a:pt x="3555131" y="916797"/>
                  <a:pt x="3547875" y="892129"/>
                </a:cubicBezTo>
                <a:cubicBezTo>
                  <a:pt x="3540620" y="867461"/>
                  <a:pt x="3536993" y="840253"/>
                  <a:pt x="3536993" y="810506"/>
                </a:cubicBezTo>
                <a:cubicBezTo>
                  <a:pt x="3536993" y="780034"/>
                  <a:pt x="3540620" y="752282"/>
                  <a:pt x="3547875" y="727251"/>
                </a:cubicBezTo>
                <a:cubicBezTo>
                  <a:pt x="3555131" y="702220"/>
                  <a:pt x="3567556" y="682267"/>
                  <a:pt x="3585150" y="667394"/>
                </a:cubicBezTo>
                <a:cubicBezTo>
                  <a:pt x="3602744" y="652520"/>
                  <a:pt x="3626959" y="645084"/>
                  <a:pt x="3657795" y="645084"/>
                </a:cubicBezTo>
                <a:close/>
                <a:moveTo>
                  <a:pt x="4358003" y="536253"/>
                </a:moveTo>
                <a:cubicBezTo>
                  <a:pt x="4318824" y="536253"/>
                  <a:pt x="4285449" y="544778"/>
                  <a:pt x="4257879" y="561828"/>
                </a:cubicBezTo>
                <a:cubicBezTo>
                  <a:pt x="4230309" y="578878"/>
                  <a:pt x="4209631" y="603365"/>
                  <a:pt x="4195845" y="635289"/>
                </a:cubicBezTo>
                <a:lnTo>
                  <a:pt x="4193125" y="543327"/>
                </a:lnTo>
                <a:lnTo>
                  <a:pt x="4054910" y="543327"/>
                </a:lnTo>
                <a:lnTo>
                  <a:pt x="4054910" y="1074420"/>
                </a:lnTo>
                <a:lnTo>
                  <a:pt x="4199111" y="1074420"/>
                </a:lnTo>
                <a:lnTo>
                  <a:pt x="4199111" y="721265"/>
                </a:lnTo>
                <a:cubicBezTo>
                  <a:pt x="4210719" y="704940"/>
                  <a:pt x="4224504" y="692153"/>
                  <a:pt x="4240466" y="682902"/>
                </a:cubicBezTo>
                <a:cubicBezTo>
                  <a:pt x="4256427" y="673652"/>
                  <a:pt x="4274203" y="667122"/>
                  <a:pt x="4293793" y="663313"/>
                </a:cubicBezTo>
                <a:cubicBezTo>
                  <a:pt x="4313383" y="659504"/>
                  <a:pt x="4333879" y="657599"/>
                  <a:pt x="4355282" y="657599"/>
                </a:cubicBezTo>
                <a:lnTo>
                  <a:pt x="4368886" y="657599"/>
                </a:lnTo>
                <a:lnTo>
                  <a:pt x="4368886" y="536253"/>
                </a:lnTo>
                <a:close/>
                <a:moveTo>
                  <a:pt x="2093769" y="535709"/>
                </a:moveTo>
                <a:cubicBezTo>
                  <a:pt x="2047335" y="535709"/>
                  <a:pt x="2009607" y="544506"/>
                  <a:pt x="1980585" y="562100"/>
                </a:cubicBezTo>
                <a:cubicBezTo>
                  <a:pt x="1951564" y="579695"/>
                  <a:pt x="1928165" y="599919"/>
                  <a:pt x="1910390" y="622773"/>
                </a:cubicBezTo>
                <a:lnTo>
                  <a:pt x="1907669" y="543327"/>
                </a:lnTo>
                <a:lnTo>
                  <a:pt x="1768910" y="543327"/>
                </a:lnTo>
                <a:lnTo>
                  <a:pt x="1768910" y="1074420"/>
                </a:lnTo>
                <a:lnTo>
                  <a:pt x="1913110" y="1074420"/>
                </a:lnTo>
                <a:lnTo>
                  <a:pt x="1913110" y="720177"/>
                </a:lnTo>
                <a:cubicBezTo>
                  <a:pt x="1928347" y="700950"/>
                  <a:pt x="1946213" y="684625"/>
                  <a:pt x="1966710" y="671203"/>
                </a:cubicBezTo>
                <a:cubicBezTo>
                  <a:pt x="1987206" y="657781"/>
                  <a:pt x="2011783" y="651069"/>
                  <a:pt x="2040442" y="651069"/>
                </a:cubicBezTo>
                <a:cubicBezTo>
                  <a:pt x="2059669" y="651069"/>
                  <a:pt x="2075177" y="655060"/>
                  <a:pt x="2086967" y="663041"/>
                </a:cubicBezTo>
                <a:cubicBezTo>
                  <a:pt x="2098757" y="671022"/>
                  <a:pt x="2107373" y="682267"/>
                  <a:pt x="2112814" y="696778"/>
                </a:cubicBezTo>
                <a:cubicBezTo>
                  <a:pt x="2118256" y="711289"/>
                  <a:pt x="2120977" y="728158"/>
                  <a:pt x="2120977" y="747384"/>
                </a:cubicBezTo>
                <a:lnTo>
                  <a:pt x="2120977" y="1074420"/>
                </a:lnTo>
                <a:lnTo>
                  <a:pt x="2264089" y="1074420"/>
                </a:lnTo>
                <a:lnTo>
                  <a:pt x="2264089" y="728883"/>
                </a:lnTo>
                <a:cubicBezTo>
                  <a:pt x="2264089" y="665761"/>
                  <a:pt x="2249215" y="617785"/>
                  <a:pt x="2219468" y="584955"/>
                </a:cubicBezTo>
                <a:cubicBezTo>
                  <a:pt x="2189721" y="552124"/>
                  <a:pt x="2147822" y="535709"/>
                  <a:pt x="2093769" y="535709"/>
                </a:cubicBezTo>
                <a:close/>
                <a:moveTo>
                  <a:pt x="2652228" y="535165"/>
                </a:moveTo>
                <a:cubicBezTo>
                  <a:pt x="2606156" y="535165"/>
                  <a:pt x="2565617" y="540969"/>
                  <a:pt x="2530610" y="552578"/>
                </a:cubicBezTo>
                <a:cubicBezTo>
                  <a:pt x="2495603" y="564186"/>
                  <a:pt x="2468213" y="583232"/>
                  <a:pt x="2448443" y="609714"/>
                </a:cubicBezTo>
                <a:cubicBezTo>
                  <a:pt x="2428672" y="636196"/>
                  <a:pt x="2418787" y="672110"/>
                  <a:pt x="2418787" y="717456"/>
                </a:cubicBezTo>
                <a:lnTo>
                  <a:pt x="2553736" y="717456"/>
                </a:lnTo>
                <a:cubicBezTo>
                  <a:pt x="2553736" y="686983"/>
                  <a:pt x="2562987" y="664945"/>
                  <a:pt x="2581488" y="651341"/>
                </a:cubicBezTo>
                <a:cubicBezTo>
                  <a:pt x="2599989" y="637738"/>
                  <a:pt x="2623569" y="630936"/>
                  <a:pt x="2652228" y="630936"/>
                </a:cubicBezTo>
                <a:cubicBezTo>
                  <a:pt x="2678347" y="630936"/>
                  <a:pt x="2699660" y="637284"/>
                  <a:pt x="2716166" y="649981"/>
                </a:cubicBezTo>
                <a:cubicBezTo>
                  <a:pt x="2732672" y="662678"/>
                  <a:pt x="2740925" y="686258"/>
                  <a:pt x="2740925" y="720721"/>
                </a:cubicBezTo>
                <a:lnTo>
                  <a:pt x="2740925" y="749017"/>
                </a:lnTo>
                <a:cubicBezTo>
                  <a:pt x="2670911" y="750468"/>
                  <a:pt x="2609512" y="755637"/>
                  <a:pt x="2556729" y="764525"/>
                </a:cubicBezTo>
                <a:cubicBezTo>
                  <a:pt x="2503946" y="773413"/>
                  <a:pt x="2462863" y="790282"/>
                  <a:pt x="2433479" y="815131"/>
                </a:cubicBezTo>
                <a:cubicBezTo>
                  <a:pt x="2404095" y="839981"/>
                  <a:pt x="2389402" y="876893"/>
                  <a:pt x="2389402" y="925866"/>
                </a:cubicBezTo>
                <a:cubicBezTo>
                  <a:pt x="2389402" y="961055"/>
                  <a:pt x="2397474" y="990349"/>
                  <a:pt x="2413617" y="1013747"/>
                </a:cubicBezTo>
                <a:cubicBezTo>
                  <a:pt x="2429760" y="1037146"/>
                  <a:pt x="2450891" y="1054649"/>
                  <a:pt x="2477011" y="1066258"/>
                </a:cubicBezTo>
                <a:cubicBezTo>
                  <a:pt x="2503130" y="1077867"/>
                  <a:pt x="2531245" y="1083671"/>
                  <a:pt x="2561355" y="1083671"/>
                </a:cubicBezTo>
                <a:cubicBezTo>
                  <a:pt x="2600171" y="1083671"/>
                  <a:pt x="2634452" y="1077050"/>
                  <a:pt x="2664199" y="1063809"/>
                </a:cubicBezTo>
                <a:cubicBezTo>
                  <a:pt x="2693946" y="1050568"/>
                  <a:pt x="2720066" y="1031069"/>
                  <a:pt x="2742557" y="1005313"/>
                </a:cubicBezTo>
                <a:lnTo>
                  <a:pt x="2746911" y="1074420"/>
                </a:lnTo>
                <a:lnTo>
                  <a:pt x="2881861" y="1074420"/>
                </a:lnTo>
                <a:lnTo>
                  <a:pt x="2881861" y="718000"/>
                </a:lnTo>
                <a:cubicBezTo>
                  <a:pt x="2881861" y="682449"/>
                  <a:pt x="2876237" y="652792"/>
                  <a:pt x="2864992" y="629031"/>
                </a:cubicBezTo>
                <a:cubicBezTo>
                  <a:pt x="2853746" y="605270"/>
                  <a:pt x="2837875" y="586496"/>
                  <a:pt x="2817378" y="572711"/>
                </a:cubicBezTo>
                <a:cubicBezTo>
                  <a:pt x="2796882" y="558926"/>
                  <a:pt x="2772667" y="549222"/>
                  <a:pt x="2744734" y="543599"/>
                </a:cubicBezTo>
                <a:cubicBezTo>
                  <a:pt x="2716801" y="537976"/>
                  <a:pt x="2685965" y="535165"/>
                  <a:pt x="2652228" y="535165"/>
                </a:cubicBezTo>
                <a:close/>
                <a:moveTo>
                  <a:pt x="3657795" y="534076"/>
                </a:moveTo>
                <a:cubicBezTo>
                  <a:pt x="3604105" y="534076"/>
                  <a:pt x="3557035" y="544869"/>
                  <a:pt x="3516587" y="566453"/>
                </a:cubicBezTo>
                <a:cubicBezTo>
                  <a:pt x="3476138" y="588038"/>
                  <a:pt x="3444849" y="619418"/>
                  <a:pt x="3422721" y="660592"/>
                </a:cubicBezTo>
                <a:cubicBezTo>
                  <a:pt x="3400591" y="701766"/>
                  <a:pt x="3389527" y="751738"/>
                  <a:pt x="3389527" y="810506"/>
                </a:cubicBezTo>
                <a:cubicBezTo>
                  <a:pt x="3389527" y="868186"/>
                  <a:pt x="3400591" y="917341"/>
                  <a:pt x="3422721" y="957971"/>
                </a:cubicBezTo>
                <a:cubicBezTo>
                  <a:pt x="3444849" y="998602"/>
                  <a:pt x="3476138" y="1029618"/>
                  <a:pt x="3516587" y="1051022"/>
                </a:cubicBezTo>
                <a:cubicBezTo>
                  <a:pt x="3557035" y="1072425"/>
                  <a:pt x="3604105" y="1083127"/>
                  <a:pt x="3657795" y="1083127"/>
                </a:cubicBezTo>
                <a:cubicBezTo>
                  <a:pt x="3712210" y="1083127"/>
                  <a:pt x="3759642" y="1072425"/>
                  <a:pt x="3800091" y="1051022"/>
                </a:cubicBezTo>
                <a:cubicBezTo>
                  <a:pt x="3840539" y="1029618"/>
                  <a:pt x="3872009" y="998602"/>
                  <a:pt x="3894501" y="957971"/>
                </a:cubicBezTo>
                <a:cubicBezTo>
                  <a:pt x="3916993" y="917341"/>
                  <a:pt x="3928239" y="868186"/>
                  <a:pt x="3928239" y="810506"/>
                </a:cubicBezTo>
                <a:cubicBezTo>
                  <a:pt x="3928239" y="751738"/>
                  <a:pt x="3916993" y="701766"/>
                  <a:pt x="3894501" y="660592"/>
                </a:cubicBezTo>
                <a:cubicBezTo>
                  <a:pt x="3872009" y="619418"/>
                  <a:pt x="3840539" y="588038"/>
                  <a:pt x="3800091" y="566453"/>
                </a:cubicBezTo>
                <a:cubicBezTo>
                  <a:pt x="3759642" y="544869"/>
                  <a:pt x="3712210" y="534076"/>
                  <a:pt x="3657795" y="534076"/>
                </a:cubicBezTo>
                <a:close/>
                <a:moveTo>
                  <a:pt x="3049064" y="418172"/>
                </a:moveTo>
                <a:lnTo>
                  <a:pt x="3049064" y="543327"/>
                </a:lnTo>
                <a:lnTo>
                  <a:pt x="2960911" y="543327"/>
                </a:lnTo>
                <a:lnTo>
                  <a:pt x="2960911" y="654334"/>
                </a:lnTo>
                <a:lnTo>
                  <a:pt x="3049064" y="654334"/>
                </a:lnTo>
                <a:lnTo>
                  <a:pt x="3049064" y="889408"/>
                </a:lnTo>
                <a:cubicBezTo>
                  <a:pt x="3049064" y="932940"/>
                  <a:pt x="3054869" y="968220"/>
                  <a:pt x="3066477" y="995246"/>
                </a:cubicBezTo>
                <a:cubicBezTo>
                  <a:pt x="3078086" y="1022272"/>
                  <a:pt x="3098673" y="1042224"/>
                  <a:pt x="3128239" y="1055103"/>
                </a:cubicBezTo>
                <a:cubicBezTo>
                  <a:pt x="3157804" y="1067981"/>
                  <a:pt x="3199432" y="1074420"/>
                  <a:pt x="3253121" y="1074420"/>
                </a:cubicBezTo>
                <a:lnTo>
                  <a:pt x="3309169" y="1074420"/>
                </a:lnTo>
                <a:lnTo>
                  <a:pt x="3309169" y="962869"/>
                </a:lnTo>
                <a:lnTo>
                  <a:pt x="3258019" y="962869"/>
                </a:lnTo>
                <a:cubicBezTo>
                  <a:pt x="3230449" y="962869"/>
                  <a:pt x="3212763" y="956158"/>
                  <a:pt x="3204964" y="942735"/>
                </a:cubicBezTo>
                <a:cubicBezTo>
                  <a:pt x="3197165" y="929313"/>
                  <a:pt x="3193265" y="908635"/>
                  <a:pt x="3193265" y="880702"/>
                </a:cubicBezTo>
                <a:lnTo>
                  <a:pt x="3193265" y="654334"/>
                </a:lnTo>
                <a:lnTo>
                  <a:pt x="3309169" y="654334"/>
                </a:lnTo>
                <a:lnTo>
                  <a:pt x="3309169" y="543327"/>
                </a:lnTo>
                <a:lnTo>
                  <a:pt x="3193265" y="543327"/>
                </a:lnTo>
                <a:lnTo>
                  <a:pt x="3193265" y="418172"/>
                </a:lnTo>
                <a:close/>
                <a:moveTo>
                  <a:pt x="1305641" y="332196"/>
                </a:moveTo>
                <a:cubicBezTo>
                  <a:pt x="1230547" y="332196"/>
                  <a:pt x="1166156" y="347704"/>
                  <a:pt x="1112466" y="378721"/>
                </a:cubicBezTo>
                <a:cubicBezTo>
                  <a:pt x="1058777" y="409737"/>
                  <a:pt x="1017512" y="453451"/>
                  <a:pt x="988672" y="509862"/>
                </a:cubicBezTo>
                <a:cubicBezTo>
                  <a:pt x="959831" y="566272"/>
                  <a:pt x="945411" y="632568"/>
                  <a:pt x="945411" y="708749"/>
                </a:cubicBezTo>
                <a:cubicBezTo>
                  <a:pt x="945411" y="784568"/>
                  <a:pt x="959831" y="850592"/>
                  <a:pt x="988672" y="906821"/>
                </a:cubicBezTo>
                <a:cubicBezTo>
                  <a:pt x="1017512" y="963050"/>
                  <a:pt x="1058777" y="1006673"/>
                  <a:pt x="1112466" y="1037690"/>
                </a:cubicBezTo>
                <a:cubicBezTo>
                  <a:pt x="1166156" y="1068707"/>
                  <a:pt x="1230547" y="1084215"/>
                  <a:pt x="1305641" y="1084215"/>
                </a:cubicBezTo>
                <a:cubicBezTo>
                  <a:pt x="1376743" y="1084215"/>
                  <a:pt x="1436872" y="1070611"/>
                  <a:pt x="1486027" y="1043403"/>
                </a:cubicBezTo>
                <a:cubicBezTo>
                  <a:pt x="1535182" y="1016196"/>
                  <a:pt x="1572548" y="978468"/>
                  <a:pt x="1598123" y="930220"/>
                </a:cubicBezTo>
                <a:cubicBezTo>
                  <a:pt x="1623698" y="881971"/>
                  <a:pt x="1636485" y="826105"/>
                  <a:pt x="1636485" y="762621"/>
                </a:cubicBezTo>
                <a:lnTo>
                  <a:pt x="1636485" y="688072"/>
                </a:lnTo>
                <a:lnTo>
                  <a:pt x="1309450" y="688072"/>
                </a:lnTo>
                <a:lnTo>
                  <a:pt x="1309450" y="809962"/>
                </a:lnTo>
                <a:lnTo>
                  <a:pt x="1483035" y="809962"/>
                </a:lnTo>
                <a:cubicBezTo>
                  <a:pt x="1480858" y="838983"/>
                  <a:pt x="1472605" y="864559"/>
                  <a:pt x="1458275" y="886687"/>
                </a:cubicBezTo>
                <a:cubicBezTo>
                  <a:pt x="1443946" y="908816"/>
                  <a:pt x="1423994" y="926139"/>
                  <a:pt x="1398419" y="938654"/>
                </a:cubicBezTo>
                <a:cubicBezTo>
                  <a:pt x="1372843" y="951170"/>
                  <a:pt x="1341917" y="957427"/>
                  <a:pt x="1305641" y="957427"/>
                </a:cubicBezTo>
                <a:cubicBezTo>
                  <a:pt x="1256667" y="957427"/>
                  <a:pt x="1217306" y="946000"/>
                  <a:pt x="1187559" y="923146"/>
                </a:cubicBezTo>
                <a:cubicBezTo>
                  <a:pt x="1157812" y="900291"/>
                  <a:pt x="1136137" y="870000"/>
                  <a:pt x="1122533" y="832272"/>
                </a:cubicBezTo>
                <a:cubicBezTo>
                  <a:pt x="1108929" y="794544"/>
                  <a:pt x="1102127" y="753370"/>
                  <a:pt x="1102127" y="708749"/>
                </a:cubicBezTo>
                <a:cubicBezTo>
                  <a:pt x="1102127" y="663766"/>
                  <a:pt x="1108839" y="622501"/>
                  <a:pt x="1122261" y="584955"/>
                </a:cubicBezTo>
                <a:cubicBezTo>
                  <a:pt x="1135683" y="547408"/>
                  <a:pt x="1157087" y="517117"/>
                  <a:pt x="1186471" y="494081"/>
                </a:cubicBezTo>
                <a:cubicBezTo>
                  <a:pt x="1215855" y="471045"/>
                  <a:pt x="1254490" y="459527"/>
                  <a:pt x="1302376" y="459527"/>
                </a:cubicBezTo>
                <a:cubicBezTo>
                  <a:pt x="1335750" y="459527"/>
                  <a:pt x="1364409" y="464788"/>
                  <a:pt x="1388352" y="475308"/>
                </a:cubicBezTo>
                <a:cubicBezTo>
                  <a:pt x="1412295" y="485828"/>
                  <a:pt x="1431159" y="500339"/>
                  <a:pt x="1444944" y="518840"/>
                </a:cubicBezTo>
                <a:cubicBezTo>
                  <a:pt x="1458729" y="537341"/>
                  <a:pt x="1467073" y="558563"/>
                  <a:pt x="1469975" y="582506"/>
                </a:cubicBezTo>
                <a:lnTo>
                  <a:pt x="1626147" y="582506"/>
                </a:lnTo>
                <a:cubicBezTo>
                  <a:pt x="1622156" y="539337"/>
                  <a:pt x="1610366" y="501971"/>
                  <a:pt x="1590777" y="470410"/>
                </a:cubicBezTo>
                <a:cubicBezTo>
                  <a:pt x="1571187" y="438850"/>
                  <a:pt x="1546337" y="412821"/>
                  <a:pt x="1516228" y="392325"/>
                </a:cubicBezTo>
                <a:cubicBezTo>
                  <a:pt x="1486118" y="371828"/>
                  <a:pt x="1452925" y="356683"/>
                  <a:pt x="1416648" y="346888"/>
                </a:cubicBezTo>
                <a:cubicBezTo>
                  <a:pt x="1380371" y="337093"/>
                  <a:pt x="1343368" y="332196"/>
                  <a:pt x="1305641" y="332196"/>
                </a:cubicBezTo>
                <a:close/>
                <a:moveTo>
                  <a:pt x="505541" y="332196"/>
                </a:moveTo>
                <a:cubicBezTo>
                  <a:pt x="430448" y="332196"/>
                  <a:pt x="366056" y="347704"/>
                  <a:pt x="312366" y="378721"/>
                </a:cubicBezTo>
                <a:cubicBezTo>
                  <a:pt x="258677" y="409737"/>
                  <a:pt x="217412" y="453451"/>
                  <a:pt x="188572" y="509862"/>
                </a:cubicBezTo>
                <a:cubicBezTo>
                  <a:pt x="159731" y="566272"/>
                  <a:pt x="145311" y="632568"/>
                  <a:pt x="145311" y="708749"/>
                </a:cubicBezTo>
                <a:cubicBezTo>
                  <a:pt x="145311" y="784568"/>
                  <a:pt x="159731" y="850592"/>
                  <a:pt x="188572" y="906821"/>
                </a:cubicBezTo>
                <a:cubicBezTo>
                  <a:pt x="217412" y="963050"/>
                  <a:pt x="258677" y="1006673"/>
                  <a:pt x="312366" y="1037690"/>
                </a:cubicBezTo>
                <a:cubicBezTo>
                  <a:pt x="366056" y="1068707"/>
                  <a:pt x="430448" y="1084215"/>
                  <a:pt x="505541" y="1084215"/>
                </a:cubicBezTo>
                <a:cubicBezTo>
                  <a:pt x="576643" y="1084215"/>
                  <a:pt x="636772" y="1070611"/>
                  <a:pt x="685927" y="1043403"/>
                </a:cubicBezTo>
                <a:cubicBezTo>
                  <a:pt x="735082" y="1016196"/>
                  <a:pt x="772448" y="978468"/>
                  <a:pt x="798023" y="930220"/>
                </a:cubicBezTo>
                <a:cubicBezTo>
                  <a:pt x="823598" y="881971"/>
                  <a:pt x="836386" y="826105"/>
                  <a:pt x="836386" y="762621"/>
                </a:cubicBezTo>
                <a:lnTo>
                  <a:pt x="836386" y="688072"/>
                </a:lnTo>
                <a:lnTo>
                  <a:pt x="509350" y="688072"/>
                </a:lnTo>
                <a:lnTo>
                  <a:pt x="509350" y="809962"/>
                </a:lnTo>
                <a:lnTo>
                  <a:pt x="682934" y="809962"/>
                </a:lnTo>
                <a:cubicBezTo>
                  <a:pt x="680758" y="838983"/>
                  <a:pt x="672505" y="864559"/>
                  <a:pt x="658175" y="886687"/>
                </a:cubicBezTo>
                <a:cubicBezTo>
                  <a:pt x="643846" y="908816"/>
                  <a:pt x="623894" y="926139"/>
                  <a:pt x="598319" y="938654"/>
                </a:cubicBezTo>
                <a:cubicBezTo>
                  <a:pt x="572743" y="951170"/>
                  <a:pt x="541817" y="957427"/>
                  <a:pt x="505541" y="957427"/>
                </a:cubicBezTo>
                <a:cubicBezTo>
                  <a:pt x="456567" y="957427"/>
                  <a:pt x="417206" y="946000"/>
                  <a:pt x="387459" y="923146"/>
                </a:cubicBezTo>
                <a:cubicBezTo>
                  <a:pt x="357712" y="900291"/>
                  <a:pt x="336037" y="870000"/>
                  <a:pt x="322433" y="832272"/>
                </a:cubicBezTo>
                <a:cubicBezTo>
                  <a:pt x="308829" y="794544"/>
                  <a:pt x="302027" y="753370"/>
                  <a:pt x="302027" y="708749"/>
                </a:cubicBezTo>
                <a:cubicBezTo>
                  <a:pt x="302027" y="663766"/>
                  <a:pt x="308739" y="622501"/>
                  <a:pt x="322161" y="584955"/>
                </a:cubicBezTo>
                <a:cubicBezTo>
                  <a:pt x="335584" y="547408"/>
                  <a:pt x="356987" y="517117"/>
                  <a:pt x="386371" y="494081"/>
                </a:cubicBezTo>
                <a:cubicBezTo>
                  <a:pt x="415755" y="471045"/>
                  <a:pt x="454390" y="459527"/>
                  <a:pt x="502276" y="459527"/>
                </a:cubicBezTo>
                <a:cubicBezTo>
                  <a:pt x="535650" y="459527"/>
                  <a:pt x="564309" y="464788"/>
                  <a:pt x="588252" y="475308"/>
                </a:cubicBezTo>
                <a:cubicBezTo>
                  <a:pt x="612195" y="485828"/>
                  <a:pt x="631059" y="500339"/>
                  <a:pt x="644844" y="518840"/>
                </a:cubicBezTo>
                <a:cubicBezTo>
                  <a:pt x="658629" y="537341"/>
                  <a:pt x="666973" y="558563"/>
                  <a:pt x="669875" y="582506"/>
                </a:cubicBezTo>
                <a:lnTo>
                  <a:pt x="826047" y="582506"/>
                </a:lnTo>
                <a:cubicBezTo>
                  <a:pt x="822056" y="539337"/>
                  <a:pt x="810266" y="501971"/>
                  <a:pt x="790677" y="470410"/>
                </a:cubicBezTo>
                <a:cubicBezTo>
                  <a:pt x="771087" y="438850"/>
                  <a:pt x="746238" y="412821"/>
                  <a:pt x="716128" y="392325"/>
                </a:cubicBezTo>
                <a:cubicBezTo>
                  <a:pt x="686018" y="371828"/>
                  <a:pt x="652825" y="356683"/>
                  <a:pt x="616548" y="346888"/>
                </a:cubicBezTo>
                <a:cubicBezTo>
                  <a:pt x="580271" y="337093"/>
                  <a:pt x="543269" y="332196"/>
                  <a:pt x="505541" y="332196"/>
                </a:cubicBezTo>
                <a:close/>
                <a:moveTo>
                  <a:pt x="0" y="0"/>
                </a:moveTo>
                <a:lnTo>
                  <a:pt x="4646768" y="0"/>
                </a:lnTo>
                <a:lnTo>
                  <a:pt x="4646768" y="1446550"/>
                </a:lnTo>
                <a:lnTo>
                  <a:pt x="0" y="144655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/>
          </a:p>
        </p:txBody>
      </p:sp>
      <p:pic>
        <p:nvPicPr>
          <p:cNvPr id="7" name="Image 6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C7278825-E9E7-426E-D433-0688297793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936" y="1123950"/>
            <a:ext cx="4701461" cy="5266415"/>
          </a:xfrm>
          <a:prstGeom prst="rect">
            <a:avLst/>
          </a:prstGeom>
        </p:spPr>
      </p:pic>
      <p:pic>
        <p:nvPicPr>
          <p:cNvPr id="8" name="Image 7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2272459D-B14B-55EE-5ACC-C4C132DBA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5332" y="581022"/>
            <a:ext cx="4649638" cy="5663922"/>
          </a:xfrm>
          <a:prstGeom prst="rect">
            <a:avLst/>
          </a:prstGeom>
        </p:spPr>
      </p:pic>
      <p:pic>
        <p:nvPicPr>
          <p:cNvPr id="9" name="Image 8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D3865ED7-459B-A1DA-7DF1-52657FC6A3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722" y="-4205290"/>
            <a:ext cx="5928360" cy="342900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94471247-4FBE-DFD4-E6A9-F66CC61F6235}"/>
              </a:ext>
            </a:extLst>
          </p:cNvPr>
          <p:cNvSpPr txBox="1"/>
          <p:nvPr/>
        </p:nvSpPr>
        <p:spPr>
          <a:xfrm>
            <a:off x="239951" y="288634"/>
            <a:ext cx="5021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LAYOUT.PHTML</a:t>
            </a:r>
          </a:p>
        </p:txBody>
      </p:sp>
    </p:spTree>
    <p:extLst>
      <p:ext uri="{BB962C8B-B14F-4D97-AF65-F5344CB8AC3E}">
        <p14:creationId xmlns:p14="http://schemas.microsoft.com/office/powerpoint/2010/main" val="23539621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A7147-F75C-2203-1E85-D2757432E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FC85D77-4FF9-907D-C0BD-2CC96054B505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95977">
                <a:srgbClr val="E20CD8"/>
              </a:gs>
              <a:gs pos="45000">
                <a:srgbClr val="7030A0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solidFill>
                  <a:schemeClr val="accent1">
                    <a:shade val="15000"/>
                  </a:schemeClr>
                </a:solidFill>
              </a:ln>
              <a:solidFill>
                <a:schemeClr val="lt1">
                  <a:alpha val="0"/>
                </a:schemeClr>
              </a:solidFill>
            </a:endParaRPr>
          </a:p>
        </p:txBody>
      </p:sp>
      <p:pic>
        <p:nvPicPr>
          <p:cNvPr id="5" name="Image 4" descr="Une image contenant dessin humoristique, Visage humain, Personnage de fiction&#10;&#10;Le contenu généré par l’IA peut être incorrect.">
            <a:extLst>
              <a:ext uri="{FF2B5EF4-FFF2-40B4-BE49-F238E27FC236}">
                <a16:creationId xmlns:a16="http://schemas.microsoft.com/office/drawing/2014/main" id="{BD999608-2C58-F42A-FFC8-B02BEE75E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71" y="464907"/>
            <a:ext cx="3676650" cy="5514975"/>
          </a:xfrm>
          <a:prstGeom prst="rect">
            <a:avLst/>
          </a:prstGeom>
        </p:spPr>
      </p:pic>
      <p:pic>
        <p:nvPicPr>
          <p:cNvPr id="7" name="Image 6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7E55F95E-3917-C865-B374-EF03910F37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40664" y="581022"/>
            <a:ext cx="5186146" cy="5809343"/>
          </a:xfrm>
          <a:prstGeom prst="rect">
            <a:avLst/>
          </a:prstGeom>
        </p:spPr>
      </p:pic>
      <p:pic>
        <p:nvPicPr>
          <p:cNvPr id="3" name="Image 2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49D60772-BBF0-5AAB-BC55-684E02A19D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520" y="1102153"/>
            <a:ext cx="4341209" cy="5288212"/>
          </a:xfrm>
          <a:prstGeom prst="rect">
            <a:avLst/>
          </a:prstGeom>
        </p:spPr>
      </p:pic>
      <p:pic>
        <p:nvPicPr>
          <p:cNvPr id="4" name="Image 3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B615245E-40E2-FA57-00B1-B065F5FD42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5412679"/>
            <a:ext cx="5710190" cy="4799623"/>
          </a:xfrm>
          <a:prstGeom prst="rect">
            <a:avLst/>
          </a:prstGeom>
        </p:spPr>
      </p:pic>
      <p:pic>
        <p:nvPicPr>
          <p:cNvPr id="8" name="Image 7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49360A40-9BE0-9438-AA53-5C2B376F76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517" y="-3277649"/>
            <a:ext cx="5305000" cy="2530163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62A4AEA-93CC-AE52-8A42-CE1FCBBBD9D8}"/>
              </a:ext>
            </a:extLst>
          </p:cNvPr>
          <p:cNvSpPr txBox="1"/>
          <p:nvPr/>
        </p:nvSpPr>
        <p:spPr>
          <a:xfrm>
            <a:off x="7752171" y="258689"/>
            <a:ext cx="5021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FUNCTIONS.PHP</a:t>
            </a:r>
          </a:p>
        </p:txBody>
      </p:sp>
    </p:spTree>
    <p:extLst>
      <p:ext uri="{BB962C8B-B14F-4D97-AF65-F5344CB8AC3E}">
        <p14:creationId xmlns:p14="http://schemas.microsoft.com/office/powerpoint/2010/main" val="38252183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73E7CB-2FDF-14B0-49D1-FE099EF66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218E1D-8A39-CF2B-BAE2-B8DB9E37F937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95977">
                <a:srgbClr val="E20CD8"/>
              </a:gs>
              <a:gs pos="45000">
                <a:srgbClr val="7030A0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Image 4" descr="Une image contenant dessin humoristique, Visage humain, Personnage de fiction&#10;&#10;Le contenu généré par l’IA peut être incorrect.">
            <a:extLst>
              <a:ext uri="{FF2B5EF4-FFF2-40B4-BE49-F238E27FC236}">
                <a16:creationId xmlns:a16="http://schemas.microsoft.com/office/drawing/2014/main" id="{72B71585-6AC6-FF2A-11B3-719B15B8F4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251" y="3088846"/>
            <a:ext cx="2081174" cy="3121762"/>
          </a:xfrm>
          <a:prstGeom prst="rect">
            <a:avLst/>
          </a:prstGeom>
        </p:spPr>
      </p:pic>
      <p:pic>
        <p:nvPicPr>
          <p:cNvPr id="3" name="Image 2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37E083DE-09BF-B8BF-B0E3-CF01C50E16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730" y="7418754"/>
            <a:ext cx="4649638" cy="5663922"/>
          </a:xfrm>
          <a:prstGeom prst="rect">
            <a:avLst/>
          </a:prstGeom>
        </p:spPr>
      </p:pic>
      <p:pic>
        <p:nvPicPr>
          <p:cNvPr id="4" name="Image 3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098F5E91-AA83-DC42-6C6F-1760682E60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858" y="2194690"/>
            <a:ext cx="4484650" cy="3769512"/>
          </a:xfrm>
          <a:prstGeom prst="rect">
            <a:avLst/>
          </a:prstGeom>
        </p:spPr>
      </p:pic>
      <p:pic>
        <p:nvPicPr>
          <p:cNvPr id="8" name="Image 7" descr="Une image contenant texte, Appareils électroniques, capture d’écran, affichage&#10;&#10;Le contenu généré par l’IA peut être incorrect.">
            <a:extLst>
              <a:ext uri="{FF2B5EF4-FFF2-40B4-BE49-F238E27FC236}">
                <a16:creationId xmlns:a16="http://schemas.microsoft.com/office/drawing/2014/main" id="{95846877-DEC9-3318-0B37-9FBB8306CE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865" y="-5275645"/>
            <a:ext cx="5436636" cy="4673600"/>
          </a:xfrm>
          <a:prstGeom prst="rect">
            <a:avLst/>
          </a:prstGeom>
        </p:spPr>
      </p:pic>
      <p:pic>
        <p:nvPicPr>
          <p:cNvPr id="11" name="Image 10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5CAF9BC0-2B31-583F-76EB-DE38B7DED8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632" y="211688"/>
            <a:ext cx="5305000" cy="2530163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C878591B-D2C5-9F75-04B9-3AC8B188FABB}"/>
              </a:ext>
            </a:extLst>
          </p:cNvPr>
          <p:cNvSpPr txBox="1"/>
          <p:nvPr/>
        </p:nvSpPr>
        <p:spPr>
          <a:xfrm>
            <a:off x="7713052" y="804958"/>
            <a:ext cx="5021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LOGIN.PHP</a:t>
            </a:r>
          </a:p>
        </p:txBody>
      </p:sp>
    </p:spTree>
    <p:extLst>
      <p:ext uri="{BB962C8B-B14F-4D97-AF65-F5344CB8AC3E}">
        <p14:creationId xmlns:p14="http://schemas.microsoft.com/office/powerpoint/2010/main" val="26376686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D3704-668F-865E-11B6-53A6BCB74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80CD04F-AEAC-F73E-4E53-7C576C118544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95977">
                <a:srgbClr val="E20CD8"/>
              </a:gs>
              <a:gs pos="45000">
                <a:srgbClr val="7030A0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Image 4" descr="Une image contenant dessin humoristique, Visage humain, Personnage de fiction&#10;&#10;Le contenu généré par l’IA peut être incorrect.">
            <a:extLst>
              <a:ext uri="{FF2B5EF4-FFF2-40B4-BE49-F238E27FC236}">
                <a16:creationId xmlns:a16="http://schemas.microsoft.com/office/drawing/2014/main" id="{CB5566D1-679D-DAA1-48D7-2377633BA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014" y="366711"/>
            <a:ext cx="3676650" cy="5514975"/>
          </a:xfrm>
          <a:prstGeom prst="rect">
            <a:avLst/>
          </a:prstGeom>
        </p:spPr>
      </p:pic>
      <p:pic>
        <p:nvPicPr>
          <p:cNvPr id="4" name="Image 3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8A04463E-50C9-A21D-B9E5-115ECAAE80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399" y="7488046"/>
            <a:ext cx="5710190" cy="4799623"/>
          </a:xfrm>
          <a:prstGeom prst="rect">
            <a:avLst/>
          </a:prstGeom>
        </p:spPr>
      </p:pic>
      <p:pic>
        <p:nvPicPr>
          <p:cNvPr id="7" name="Image 6" descr="Une image contenant texte, Appareils électroniques, capture d’écran, affichage&#10;&#10;Le contenu généré par l’IA peut être incorrect.">
            <a:extLst>
              <a:ext uri="{FF2B5EF4-FFF2-40B4-BE49-F238E27FC236}">
                <a16:creationId xmlns:a16="http://schemas.microsoft.com/office/drawing/2014/main" id="{A17B31A0-7D1A-9C38-E31B-301B795A19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0014" y="1511300"/>
            <a:ext cx="5436636" cy="4673600"/>
          </a:xfrm>
          <a:prstGeom prst="rect">
            <a:avLst/>
          </a:prstGeom>
        </p:spPr>
      </p:pic>
      <p:pic>
        <p:nvPicPr>
          <p:cNvPr id="9" name="Image 8" descr="Une image contenant texte, capture d’écran, logiciel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83639F97-C0D5-D8A8-DC59-343381012C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3139766"/>
            <a:ext cx="5305000" cy="2530163"/>
          </a:xfrm>
          <a:prstGeom prst="rect">
            <a:avLst/>
          </a:prstGeom>
        </p:spPr>
      </p:pic>
      <p:pic>
        <p:nvPicPr>
          <p:cNvPr id="11" name="Image 10" descr="Une image contenant texte, capture d’écran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43C19EC8-44D5-2CAE-07E4-F3673B3E7E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57786" y="2378190"/>
            <a:ext cx="5795736" cy="210162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289D89E-885A-957F-E70D-EF94E765E226}"/>
              </a:ext>
            </a:extLst>
          </p:cNvPr>
          <p:cNvSpPr txBox="1"/>
          <p:nvPr/>
        </p:nvSpPr>
        <p:spPr>
          <a:xfrm>
            <a:off x="8518434" y="463263"/>
            <a:ext cx="5021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QUERIES.PHP</a:t>
            </a:r>
          </a:p>
        </p:txBody>
      </p:sp>
    </p:spTree>
    <p:extLst>
      <p:ext uri="{BB962C8B-B14F-4D97-AF65-F5344CB8AC3E}">
        <p14:creationId xmlns:p14="http://schemas.microsoft.com/office/powerpoint/2010/main" val="1052774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F5532C-FE4E-EF8E-07A4-1578834D0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72A0056-93AC-FCAD-33B9-BD85CCF15FE8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95977">
                <a:srgbClr val="E20CD8"/>
              </a:gs>
              <a:gs pos="45000">
                <a:srgbClr val="7030A0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Image 4" descr="Une image contenant dessin humoristique, Visage humain, Personnage de fiction&#10;&#10;Le contenu généré par l’IA peut être incorrect.">
            <a:extLst>
              <a:ext uri="{FF2B5EF4-FFF2-40B4-BE49-F238E27FC236}">
                <a16:creationId xmlns:a16="http://schemas.microsoft.com/office/drawing/2014/main" id="{9125FE24-4DA5-ACFA-2EFF-B8AAC62A9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364" y="385761"/>
            <a:ext cx="3676650" cy="5514975"/>
          </a:xfrm>
          <a:prstGeom prst="rect">
            <a:avLst/>
          </a:prstGeom>
        </p:spPr>
      </p:pic>
      <p:pic>
        <p:nvPicPr>
          <p:cNvPr id="7" name="Image 6" descr="Une image contenant texte, Appareils électroniques, capture d’écran, affichage&#10;&#10;Le contenu généré par l’IA peut être incorrect.">
            <a:extLst>
              <a:ext uri="{FF2B5EF4-FFF2-40B4-BE49-F238E27FC236}">
                <a16:creationId xmlns:a16="http://schemas.microsoft.com/office/drawing/2014/main" id="{783B38A4-D6B2-ECDE-09CE-0D401C3E31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3848" y="1092200"/>
            <a:ext cx="5436636" cy="4673600"/>
          </a:xfrm>
          <a:prstGeom prst="rect">
            <a:avLst/>
          </a:prstGeom>
        </p:spPr>
      </p:pic>
      <p:pic>
        <p:nvPicPr>
          <p:cNvPr id="11" name="Image 10" descr="Une image contenant texte, capture d’écran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9E046CF2-6E3F-0116-CE8C-7270BBF0D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81" y="2179695"/>
            <a:ext cx="6890534" cy="249861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A5508091-57ED-71FC-460F-5E44C8D8E664}"/>
              </a:ext>
            </a:extLst>
          </p:cNvPr>
          <p:cNvSpPr txBox="1"/>
          <p:nvPr/>
        </p:nvSpPr>
        <p:spPr>
          <a:xfrm>
            <a:off x="566964" y="385761"/>
            <a:ext cx="5021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TESTS.PHP</a:t>
            </a:r>
          </a:p>
        </p:txBody>
      </p:sp>
      <p:pic>
        <p:nvPicPr>
          <p:cNvPr id="3" name="Image 2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5B74F19F-9305-A285-0A7C-24DBF06DB5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583" y="7444412"/>
            <a:ext cx="9351734" cy="521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0113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66459C-69C2-E835-0787-1BAED9E3F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A8A2970-D2D7-7FE7-C111-BA73AA8928E1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95977">
                <a:srgbClr val="E20CD8"/>
              </a:gs>
              <a:gs pos="45000">
                <a:srgbClr val="7030A0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Image 4" descr="Une image contenant dessin humoristique, Visage humain, Personnage de fiction&#10;&#10;Le contenu généré par l’IA peut être incorrect.">
            <a:extLst>
              <a:ext uri="{FF2B5EF4-FFF2-40B4-BE49-F238E27FC236}">
                <a16:creationId xmlns:a16="http://schemas.microsoft.com/office/drawing/2014/main" id="{81E8A111-844F-C4F6-8323-723300071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4714" y="-6037148"/>
            <a:ext cx="3676650" cy="5514975"/>
          </a:xfrm>
          <a:prstGeom prst="rect">
            <a:avLst/>
          </a:prstGeom>
        </p:spPr>
      </p:pic>
      <p:pic>
        <p:nvPicPr>
          <p:cNvPr id="11" name="Image 10" descr="Une image contenant texte, capture d’écran, Logiciel multimédia&#10;&#10;Le contenu généré par l’IA peut être incorrect.">
            <a:extLst>
              <a:ext uri="{FF2B5EF4-FFF2-40B4-BE49-F238E27FC236}">
                <a16:creationId xmlns:a16="http://schemas.microsoft.com/office/drawing/2014/main" id="{816DDAD6-54B5-9C95-D27B-CACAA1A496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84519" y="-3279660"/>
            <a:ext cx="6890534" cy="249861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56958951-A62D-79B6-E1DC-793119858AF0}"/>
              </a:ext>
            </a:extLst>
          </p:cNvPr>
          <p:cNvSpPr txBox="1"/>
          <p:nvPr/>
        </p:nvSpPr>
        <p:spPr>
          <a:xfrm>
            <a:off x="566964" y="385761"/>
            <a:ext cx="5021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ACCOUNT.PHP</a:t>
            </a:r>
          </a:p>
        </p:txBody>
      </p:sp>
      <p:pic>
        <p:nvPicPr>
          <p:cNvPr id="4" name="Image 3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8E80FC44-A88A-5E15-0D3E-948652F3A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133" y="1253162"/>
            <a:ext cx="9351734" cy="5219077"/>
          </a:xfrm>
          <a:prstGeom prst="rect">
            <a:avLst/>
          </a:prstGeom>
        </p:spPr>
      </p:pic>
      <p:pic>
        <p:nvPicPr>
          <p:cNvPr id="8" name="Image 7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10091BEF-A438-98D0-E243-FBB6A9DD74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70632" y="-4494658"/>
            <a:ext cx="6462759" cy="371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5201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5C6604-863A-1994-89E3-99BA0AAC2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1194157-F59B-5A41-DDEE-22F98D9C0819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75000"/>
                </a:schemeClr>
              </a:gs>
              <a:gs pos="95977">
                <a:srgbClr val="E20CD8"/>
              </a:gs>
              <a:gs pos="45000">
                <a:srgbClr val="7030A0"/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57D547B-8EA6-4700-F922-7A8FB015EB38}"/>
              </a:ext>
            </a:extLst>
          </p:cNvPr>
          <p:cNvSpPr txBox="1"/>
          <p:nvPr/>
        </p:nvSpPr>
        <p:spPr>
          <a:xfrm>
            <a:off x="566964" y="385761"/>
            <a:ext cx="5021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ACCOUNT.PHP</a:t>
            </a:r>
          </a:p>
        </p:txBody>
      </p:sp>
      <p:pic>
        <p:nvPicPr>
          <p:cNvPr id="4" name="Image 3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F98A853F-0EC0-BF39-5B31-0292A299C5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133" y="8641336"/>
            <a:ext cx="9351734" cy="5219077"/>
          </a:xfrm>
          <a:prstGeom prst="rect">
            <a:avLst/>
          </a:prstGeom>
        </p:spPr>
      </p:pic>
      <p:pic>
        <p:nvPicPr>
          <p:cNvPr id="3" name="Image 2" descr="Une image contenant dessin humoristique, Visage humain, Personnage de fiction&#10;&#10;Le contenu généré par l’IA peut être incorrect.">
            <a:extLst>
              <a:ext uri="{FF2B5EF4-FFF2-40B4-BE49-F238E27FC236}">
                <a16:creationId xmlns:a16="http://schemas.microsoft.com/office/drawing/2014/main" id="{7DDD708E-3C93-7505-8F00-E2B90D4CA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386" y="671512"/>
            <a:ext cx="3676650" cy="5514975"/>
          </a:xfrm>
          <a:prstGeom prst="rect">
            <a:avLst/>
          </a:prstGeom>
        </p:spPr>
      </p:pic>
      <p:pic>
        <p:nvPicPr>
          <p:cNvPr id="8" name="Image 7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88AB544C-B1B8-84AB-9112-7EB7059D62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64" y="1925559"/>
            <a:ext cx="5814786" cy="3341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794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32</Words>
  <Application>Microsoft Office PowerPoint</Application>
  <PresentationFormat>Grand écran</PresentationFormat>
  <Paragraphs>10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 Caboche</dc:creator>
  <cp:lastModifiedBy>Gabriel Caboche</cp:lastModifiedBy>
  <cp:revision>1</cp:revision>
  <dcterms:created xsi:type="dcterms:W3CDTF">2026-02-18T23:43:39Z</dcterms:created>
  <dcterms:modified xsi:type="dcterms:W3CDTF">2026-02-19T00:55:40Z</dcterms:modified>
</cp:coreProperties>
</file>

<file path=docProps/thumbnail.jpeg>
</file>